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7" r:id="rId3"/>
    <p:sldId id="264" r:id="rId4"/>
    <p:sldId id="258" r:id="rId5"/>
    <p:sldId id="265" r:id="rId6"/>
    <p:sldId id="259" r:id="rId7"/>
    <p:sldId id="260" r:id="rId8"/>
    <p:sldId id="262" r:id="rId9"/>
    <p:sldId id="261" r:id="rId10"/>
    <p:sldId id="266" r:id="rId11"/>
    <p:sldId id="263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2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2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5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3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3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2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89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4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981B8-5065-0C41-A992-A663DE832EB9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13625-CEE7-DE4A-B5D2-7568FE77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geogra</a:t>
            </a:r>
            <a:r>
              <a:rPr lang="en-US" dirty="0" err="1" smtClean="0"/>
              <a:t>fía</a:t>
            </a:r>
            <a:r>
              <a:rPr lang="en-US" dirty="0" smtClean="0"/>
              <a:t> de </a:t>
            </a:r>
            <a:r>
              <a:rPr lang="en-US" dirty="0" err="1" smtClean="0"/>
              <a:t>América</a:t>
            </a:r>
            <a:r>
              <a:rPr lang="en-US" dirty="0" smtClean="0"/>
              <a:t> del Sur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mapa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25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611" y="854363"/>
            <a:ext cx="5701555" cy="5739565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3104290" y="2804188"/>
            <a:ext cx="3069246" cy="3829606"/>
          </a:xfrm>
          <a:custGeom>
            <a:avLst/>
            <a:gdLst>
              <a:gd name="connsiteX0" fmla="*/ 2365136 w 3069246"/>
              <a:gd name="connsiteY0" fmla="*/ 2540116 h 3829606"/>
              <a:gd name="connsiteX1" fmla="*/ 2377709 w 3069246"/>
              <a:gd name="connsiteY1" fmla="*/ 2338919 h 3829606"/>
              <a:gd name="connsiteX2" fmla="*/ 2402856 w 3069246"/>
              <a:gd name="connsiteY2" fmla="*/ 2301195 h 3829606"/>
              <a:gd name="connsiteX3" fmla="*/ 2415429 w 3069246"/>
              <a:gd name="connsiteY3" fmla="*/ 2263470 h 3829606"/>
              <a:gd name="connsiteX4" fmla="*/ 2377709 w 3069246"/>
              <a:gd name="connsiteY4" fmla="*/ 2225746 h 3829606"/>
              <a:gd name="connsiteX5" fmla="*/ 2339989 w 3069246"/>
              <a:gd name="connsiteY5" fmla="*/ 2200596 h 3829606"/>
              <a:gd name="connsiteX6" fmla="*/ 2314842 w 3069246"/>
              <a:gd name="connsiteY6" fmla="*/ 2125147 h 3829606"/>
              <a:gd name="connsiteX7" fmla="*/ 2352563 w 3069246"/>
              <a:gd name="connsiteY7" fmla="*/ 2037123 h 3829606"/>
              <a:gd name="connsiteX8" fmla="*/ 2390283 w 3069246"/>
              <a:gd name="connsiteY8" fmla="*/ 1961674 h 3829606"/>
              <a:gd name="connsiteX9" fmla="*/ 2390283 w 3069246"/>
              <a:gd name="connsiteY9" fmla="*/ 1722752 h 3829606"/>
              <a:gd name="connsiteX10" fmla="*/ 2478296 w 3069246"/>
              <a:gd name="connsiteY10" fmla="*/ 1597004 h 3829606"/>
              <a:gd name="connsiteX11" fmla="*/ 2490870 w 3069246"/>
              <a:gd name="connsiteY11" fmla="*/ 1546705 h 3829606"/>
              <a:gd name="connsiteX12" fmla="*/ 2516017 w 3069246"/>
              <a:gd name="connsiteY12" fmla="*/ 1471256 h 3829606"/>
              <a:gd name="connsiteX13" fmla="*/ 2528590 w 3069246"/>
              <a:gd name="connsiteY13" fmla="*/ 1433531 h 3829606"/>
              <a:gd name="connsiteX14" fmla="*/ 2566310 w 3069246"/>
              <a:gd name="connsiteY14" fmla="*/ 1358082 h 3829606"/>
              <a:gd name="connsiteX15" fmla="*/ 2604030 w 3069246"/>
              <a:gd name="connsiteY15" fmla="*/ 1332932 h 3829606"/>
              <a:gd name="connsiteX16" fmla="*/ 2629177 w 3069246"/>
              <a:gd name="connsiteY16" fmla="*/ 1295208 h 3829606"/>
              <a:gd name="connsiteX17" fmla="*/ 2666897 w 3069246"/>
              <a:gd name="connsiteY17" fmla="*/ 1270058 h 3829606"/>
              <a:gd name="connsiteX18" fmla="*/ 2729764 w 3069246"/>
              <a:gd name="connsiteY18" fmla="*/ 1194609 h 3829606"/>
              <a:gd name="connsiteX19" fmla="*/ 2742338 w 3069246"/>
              <a:gd name="connsiteY19" fmla="*/ 1144310 h 3829606"/>
              <a:gd name="connsiteX20" fmla="*/ 2842925 w 3069246"/>
              <a:gd name="connsiteY20" fmla="*/ 1056286 h 3829606"/>
              <a:gd name="connsiteX21" fmla="*/ 2880645 w 3069246"/>
              <a:gd name="connsiteY21" fmla="*/ 1031136 h 3829606"/>
              <a:gd name="connsiteX22" fmla="*/ 2956085 w 3069246"/>
              <a:gd name="connsiteY22" fmla="*/ 1005987 h 3829606"/>
              <a:gd name="connsiteX23" fmla="*/ 2993806 w 3069246"/>
              <a:gd name="connsiteY23" fmla="*/ 993412 h 3829606"/>
              <a:gd name="connsiteX24" fmla="*/ 3031526 w 3069246"/>
              <a:gd name="connsiteY24" fmla="*/ 968262 h 3829606"/>
              <a:gd name="connsiteX25" fmla="*/ 3044099 w 3069246"/>
              <a:gd name="connsiteY25" fmla="*/ 930538 h 3829606"/>
              <a:gd name="connsiteX26" fmla="*/ 3069246 w 3069246"/>
              <a:gd name="connsiteY26" fmla="*/ 842514 h 3829606"/>
              <a:gd name="connsiteX27" fmla="*/ 3056673 w 3069246"/>
              <a:gd name="connsiteY27" fmla="*/ 729340 h 3829606"/>
              <a:gd name="connsiteX28" fmla="*/ 3044099 w 3069246"/>
              <a:gd name="connsiteY28" fmla="*/ 691616 h 3829606"/>
              <a:gd name="connsiteX29" fmla="*/ 2968659 w 3069246"/>
              <a:gd name="connsiteY29" fmla="*/ 666466 h 3829606"/>
              <a:gd name="connsiteX30" fmla="*/ 2868072 w 3069246"/>
              <a:gd name="connsiteY30" fmla="*/ 679041 h 3829606"/>
              <a:gd name="connsiteX31" fmla="*/ 2842925 w 3069246"/>
              <a:gd name="connsiteY31" fmla="*/ 716765 h 3829606"/>
              <a:gd name="connsiteX32" fmla="*/ 2830351 w 3069246"/>
              <a:gd name="connsiteY32" fmla="*/ 855089 h 3829606"/>
              <a:gd name="connsiteX33" fmla="*/ 2767484 w 3069246"/>
              <a:gd name="connsiteY33" fmla="*/ 955687 h 3829606"/>
              <a:gd name="connsiteX34" fmla="*/ 2742338 w 3069246"/>
              <a:gd name="connsiteY34" fmla="*/ 993412 h 3829606"/>
              <a:gd name="connsiteX35" fmla="*/ 2704618 w 3069246"/>
              <a:gd name="connsiteY35" fmla="*/ 1018561 h 3829606"/>
              <a:gd name="connsiteX36" fmla="*/ 2679471 w 3069246"/>
              <a:gd name="connsiteY36" fmla="*/ 1094010 h 3829606"/>
              <a:gd name="connsiteX37" fmla="*/ 2641751 w 3069246"/>
              <a:gd name="connsiteY37" fmla="*/ 1119160 h 3829606"/>
              <a:gd name="connsiteX38" fmla="*/ 2566310 w 3069246"/>
              <a:gd name="connsiteY38" fmla="*/ 1144310 h 3829606"/>
              <a:gd name="connsiteX39" fmla="*/ 2428003 w 3069246"/>
              <a:gd name="connsiteY39" fmla="*/ 1131735 h 3829606"/>
              <a:gd name="connsiteX40" fmla="*/ 2352563 w 3069246"/>
              <a:gd name="connsiteY40" fmla="*/ 1106585 h 3829606"/>
              <a:gd name="connsiteX41" fmla="*/ 2314842 w 3069246"/>
              <a:gd name="connsiteY41" fmla="*/ 1094010 h 3829606"/>
              <a:gd name="connsiteX42" fmla="*/ 2113668 w 3069246"/>
              <a:gd name="connsiteY42" fmla="*/ 1081436 h 3829606"/>
              <a:gd name="connsiteX43" fmla="*/ 2151388 w 3069246"/>
              <a:gd name="connsiteY43" fmla="*/ 1005987 h 3829606"/>
              <a:gd name="connsiteX44" fmla="*/ 2163962 w 3069246"/>
              <a:gd name="connsiteY44" fmla="*/ 968262 h 3829606"/>
              <a:gd name="connsiteX45" fmla="*/ 2189108 w 3069246"/>
              <a:gd name="connsiteY45" fmla="*/ 855089 h 3829606"/>
              <a:gd name="connsiteX46" fmla="*/ 2214255 w 3069246"/>
              <a:gd name="connsiteY46" fmla="*/ 804789 h 3829606"/>
              <a:gd name="connsiteX47" fmla="*/ 2239402 w 3069246"/>
              <a:gd name="connsiteY47" fmla="*/ 716765 h 3829606"/>
              <a:gd name="connsiteX48" fmla="*/ 2251975 w 3069246"/>
              <a:gd name="connsiteY48" fmla="*/ 679041 h 3829606"/>
              <a:gd name="connsiteX49" fmla="*/ 2239402 w 3069246"/>
              <a:gd name="connsiteY49" fmla="*/ 616167 h 3829606"/>
              <a:gd name="connsiteX50" fmla="*/ 2163962 w 3069246"/>
              <a:gd name="connsiteY50" fmla="*/ 591017 h 3829606"/>
              <a:gd name="connsiteX51" fmla="*/ 2126241 w 3069246"/>
              <a:gd name="connsiteY51" fmla="*/ 578442 h 3829606"/>
              <a:gd name="connsiteX52" fmla="*/ 1824480 w 3069246"/>
              <a:gd name="connsiteY52" fmla="*/ 553293 h 3829606"/>
              <a:gd name="connsiteX53" fmla="*/ 1686173 w 3069246"/>
              <a:gd name="connsiteY53" fmla="*/ 452694 h 3829606"/>
              <a:gd name="connsiteX54" fmla="*/ 1610732 w 3069246"/>
              <a:gd name="connsiteY54" fmla="*/ 427544 h 3829606"/>
              <a:gd name="connsiteX55" fmla="*/ 1585586 w 3069246"/>
              <a:gd name="connsiteY55" fmla="*/ 389820 h 3829606"/>
              <a:gd name="connsiteX56" fmla="*/ 1459852 w 3069246"/>
              <a:gd name="connsiteY56" fmla="*/ 314371 h 3829606"/>
              <a:gd name="connsiteX57" fmla="*/ 1384411 w 3069246"/>
              <a:gd name="connsiteY57" fmla="*/ 251497 h 3829606"/>
              <a:gd name="connsiteX58" fmla="*/ 1346691 w 3069246"/>
              <a:gd name="connsiteY58" fmla="*/ 238922 h 3829606"/>
              <a:gd name="connsiteX59" fmla="*/ 1308971 w 3069246"/>
              <a:gd name="connsiteY59" fmla="*/ 201197 h 3829606"/>
              <a:gd name="connsiteX60" fmla="*/ 1258677 w 3069246"/>
              <a:gd name="connsiteY60" fmla="*/ 125748 h 3829606"/>
              <a:gd name="connsiteX61" fmla="*/ 1220957 w 3069246"/>
              <a:gd name="connsiteY61" fmla="*/ 100599 h 3829606"/>
              <a:gd name="connsiteX62" fmla="*/ 1158090 w 3069246"/>
              <a:gd name="connsiteY62" fmla="*/ 25150 h 3829606"/>
              <a:gd name="connsiteX63" fmla="*/ 1082650 w 3069246"/>
              <a:gd name="connsiteY63" fmla="*/ 0 h 3829606"/>
              <a:gd name="connsiteX64" fmla="*/ 1044930 w 3069246"/>
              <a:gd name="connsiteY64" fmla="*/ 12575 h 3829606"/>
              <a:gd name="connsiteX65" fmla="*/ 944343 w 3069246"/>
              <a:gd name="connsiteY65" fmla="*/ 25150 h 3829606"/>
              <a:gd name="connsiteX66" fmla="*/ 906622 w 3069246"/>
              <a:gd name="connsiteY66" fmla="*/ 50299 h 3829606"/>
              <a:gd name="connsiteX67" fmla="*/ 881476 w 3069246"/>
              <a:gd name="connsiteY67" fmla="*/ 188622 h 3829606"/>
              <a:gd name="connsiteX68" fmla="*/ 856329 w 3069246"/>
              <a:gd name="connsiteY68" fmla="*/ 226347 h 3829606"/>
              <a:gd name="connsiteX69" fmla="*/ 780888 w 3069246"/>
              <a:gd name="connsiteY69" fmla="*/ 150898 h 3829606"/>
              <a:gd name="connsiteX70" fmla="*/ 755742 w 3069246"/>
              <a:gd name="connsiteY70" fmla="*/ 113173 h 3829606"/>
              <a:gd name="connsiteX71" fmla="*/ 718021 w 3069246"/>
              <a:gd name="connsiteY71" fmla="*/ 100599 h 3829606"/>
              <a:gd name="connsiteX72" fmla="*/ 617434 w 3069246"/>
              <a:gd name="connsiteY72" fmla="*/ 88024 h 3829606"/>
              <a:gd name="connsiteX73" fmla="*/ 529421 w 3069246"/>
              <a:gd name="connsiteY73" fmla="*/ 88024 h 3829606"/>
              <a:gd name="connsiteX74" fmla="*/ 453980 w 3069246"/>
              <a:gd name="connsiteY74" fmla="*/ 113173 h 3829606"/>
              <a:gd name="connsiteX75" fmla="*/ 391113 w 3069246"/>
              <a:gd name="connsiteY75" fmla="*/ 188622 h 3829606"/>
              <a:gd name="connsiteX76" fmla="*/ 378540 w 3069246"/>
              <a:gd name="connsiteY76" fmla="*/ 226347 h 3829606"/>
              <a:gd name="connsiteX77" fmla="*/ 303099 w 3069246"/>
              <a:gd name="connsiteY77" fmla="*/ 276646 h 3829606"/>
              <a:gd name="connsiteX78" fmla="*/ 315673 w 3069246"/>
              <a:gd name="connsiteY78" fmla="*/ 339520 h 3829606"/>
              <a:gd name="connsiteX79" fmla="*/ 340820 w 3069246"/>
              <a:gd name="connsiteY79" fmla="*/ 377245 h 3829606"/>
              <a:gd name="connsiteX80" fmla="*/ 328246 w 3069246"/>
              <a:gd name="connsiteY80" fmla="*/ 528143 h 3829606"/>
              <a:gd name="connsiteX81" fmla="*/ 227659 w 3069246"/>
              <a:gd name="connsiteY81" fmla="*/ 591017 h 3829606"/>
              <a:gd name="connsiteX82" fmla="*/ 189939 w 3069246"/>
              <a:gd name="connsiteY82" fmla="*/ 616167 h 3829606"/>
              <a:gd name="connsiteX83" fmla="*/ 164792 w 3069246"/>
              <a:gd name="connsiteY83" fmla="*/ 691616 h 3829606"/>
              <a:gd name="connsiteX84" fmla="*/ 152219 w 3069246"/>
              <a:gd name="connsiteY84" fmla="*/ 767065 h 3829606"/>
              <a:gd name="connsiteX85" fmla="*/ 127072 w 3069246"/>
              <a:gd name="connsiteY85" fmla="*/ 817364 h 3829606"/>
              <a:gd name="connsiteX86" fmla="*/ 76778 w 3069246"/>
              <a:gd name="connsiteY86" fmla="*/ 905388 h 3829606"/>
              <a:gd name="connsiteX87" fmla="*/ 64205 w 3069246"/>
              <a:gd name="connsiteY87" fmla="*/ 955687 h 3829606"/>
              <a:gd name="connsiteX88" fmla="*/ 51632 w 3069246"/>
              <a:gd name="connsiteY88" fmla="*/ 993412 h 3829606"/>
              <a:gd name="connsiteX89" fmla="*/ 26485 w 3069246"/>
              <a:gd name="connsiteY89" fmla="*/ 1094010 h 3829606"/>
              <a:gd name="connsiteX90" fmla="*/ 1338 w 3069246"/>
              <a:gd name="connsiteY90" fmla="*/ 1710177 h 3829606"/>
              <a:gd name="connsiteX91" fmla="*/ 13911 w 3069246"/>
              <a:gd name="connsiteY91" fmla="*/ 2351494 h 3829606"/>
              <a:gd name="connsiteX92" fmla="*/ 26485 w 3069246"/>
              <a:gd name="connsiteY92" fmla="*/ 2389218 h 3829606"/>
              <a:gd name="connsiteX93" fmla="*/ 51632 w 3069246"/>
              <a:gd name="connsiteY93" fmla="*/ 2439518 h 3829606"/>
              <a:gd name="connsiteX94" fmla="*/ 89352 w 3069246"/>
              <a:gd name="connsiteY94" fmla="*/ 2452093 h 3829606"/>
              <a:gd name="connsiteX95" fmla="*/ 127072 w 3069246"/>
              <a:gd name="connsiteY95" fmla="*/ 2477242 h 3829606"/>
              <a:gd name="connsiteX96" fmla="*/ 189939 w 3069246"/>
              <a:gd name="connsiteY96" fmla="*/ 2552691 h 3829606"/>
              <a:gd name="connsiteX97" fmla="*/ 252806 w 3069246"/>
              <a:gd name="connsiteY97" fmla="*/ 2665865 h 3829606"/>
              <a:gd name="connsiteX98" fmla="*/ 277953 w 3069246"/>
              <a:gd name="connsiteY98" fmla="*/ 2703589 h 3829606"/>
              <a:gd name="connsiteX99" fmla="*/ 290526 w 3069246"/>
              <a:gd name="connsiteY99" fmla="*/ 2741314 h 3829606"/>
              <a:gd name="connsiteX100" fmla="*/ 315673 w 3069246"/>
              <a:gd name="connsiteY100" fmla="*/ 2841912 h 3829606"/>
              <a:gd name="connsiteX101" fmla="*/ 303099 w 3069246"/>
              <a:gd name="connsiteY101" fmla="*/ 3043110 h 3829606"/>
              <a:gd name="connsiteX102" fmla="*/ 265379 w 3069246"/>
              <a:gd name="connsiteY102" fmla="*/ 3206583 h 3829606"/>
              <a:gd name="connsiteX103" fmla="*/ 277953 w 3069246"/>
              <a:gd name="connsiteY103" fmla="*/ 3244307 h 3829606"/>
              <a:gd name="connsiteX104" fmla="*/ 315673 w 3069246"/>
              <a:gd name="connsiteY104" fmla="*/ 3269457 h 3829606"/>
              <a:gd name="connsiteX105" fmla="*/ 303099 w 3069246"/>
              <a:gd name="connsiteY105" fmla="*/ 3583828 h 3829606"/>
              <a:gd name="connsiteX106" fmla="*/ 277953 w 3069246"/>
              <a:gd name="connsiteY106" fmla="*/ 3659277 h 3829606"/>
              <a:gd name="connsiteX107" fmla="*/ 265379 w 3069246"/>
              <a:gd name="connsiteY107" fmla="*/ 3697001 h 3829606"/>
              <a:gd name="connsiteX108" fmla="*/ 277953 w 3069246"/>
              <a:gd name="connsiteY108" fmla="*/ 3747300 h 3829606"/>
              <a:gd name="connsiteX109" fmla="*/ 692875 w 3069246"/>
              <a:gd name="connsiteY109" fmla="*/ 3772450 h 3829606"/>
              <a:gd name="connsiteX110" fmla="*/ 1774186 w 3069246"/>
              <a:gd name="connsiteY110" fmla="*/ 3759875 h 3829606"/>
              <a:gd name="connsiteX111" fmla="*/ 1862200 w 3069246"/>
              <a:gd name="connsiteY111" fmla="*/ 3747300 h 3829606"/>
              <a:gd name="connsiteX112" fmla="*/ 1899920 w 3069246"/>
              <a:gd name="connsiteY112" fmla="*/ 3734726 h 3829606"/>
              <a:gd name="connsiteX113" fmla="*/ 2151388 w 3069246"/>
              <a:gd name="connsiteY113" fmla="*/ 3722151 h 3829606"/>
              <a:gd name="connsiteX114" fmla="*/ 2239402 w 3069246"/>
              <a:gd name="connsiteY114" fmla="*/ 3709576 h 3829606"/>
              <a:gd name="connsiteX115" fmla="*/ 2277122 w 3069246"/>
              <a:gd name="connsiteY115" fmla="*/ 3684426 h 3829606"/>
              <a:gd name="connsiteX116" fmla="*/ 2415429 w 3069246"/>
              <a:gd name="connsiteY116" fmla="*/ 3646702 h 3829606"/>
              <a:gd name="connsiteX117" fmla="*/ 2453150 w 3069246"/>
              <a:gd name="connsiteY117" fmla="*/ 3621552 h 3829606"/>
              <a:gd name="connsiteX118" fmla="*/ 2541163 w 3069246"/>
              <a:gd name="connsiteY118" fmla="*/ 3596402 h 3829606"/>
              <a:gd name="connsiteX119" fmla="*/ 2578884 w 3069246"/>
              <a:gd name="connsiteY119" fmla="*/ 3558678 h 3829606"/>
              <a:gd name="connsiteX120" fmla="*/ 2616604 w 3069246"/>
              <a:gd name="connsiteY120" fmla="*/ 3533528 h 3829606"/>
              <a:gd name="connsiteX121" fmla="*/ 2641751 w 3069246"/>
              <a:gd name="connsiteY121" fmla="*/ 3495804 h 3829606"/>
              <a:gd name="connsiteX122" fmla="*/ 2679471 w 3069246"/>
              <a:gd name="connsiteY122" fmla="*/ 3420355 h 3829606"/>
              <a:gd name="connsiteX123" fmla="*/ 2692044 w 3069246"/>
              <a:gd name="connsiteY123" fmla="*/ 3382630 h 3829606"/>
              <a:gd name="connsiteX124" fmla="*/ 2717191 w 3069246"/>
              <a:gd name="connsiteY124" fmla="*/ 3256882 h 3829606"/>
              <a:gd name="connsiteX125" fmla="*/ 2742338 w 3069246"/>
              <a:gd name="connsiteY125" fmla="*/ 3181433 h 3829606"/>
              <a:gd name="connsiteX126" fmla="*/ 2754911 w 3069246"/>
              <a:gd name="connsiteY126" fmla="*/ 3143708 h 3829606"/>
              <a:gd name="connsiteX127" fmla="*/ 2767484 w 3069246"/>
              <a:gd name="connsiteY127" fmla="*/ 3105984 h 3829606"/>
              <a:gd name="connsiteX128" fmla="*/ 2729764 w 3069246"/>
              <a:gd name="connsiteY128" fmla="*/ 3093409 h 3829606"/>
              <a:gd name="connsiteX129" fmla="*/ 2654324 w 3069246"/>
              <a:gd name="connsiteY129" fmla="*/ 3043110 h 3829606"/>
              <a:gd name="connsiteX130" fmla="*/ 2641751 w 3069246"/>
              <a:gd name="connsiteY130" fmla="*/ 2867062 h 3829606"/>
              <a:gd name="connsiteX131" fmla="*/ 2629177 w 3069246"/>
              <a:gd name="connsiteY131" fmla="*/ 2804188 h 3829606"/>
              <a:gd name="connsiteX132" fmla="*/ 2578884 w 3069246"/>
              <a:gd name="connsiteY132" fmla="*/ 2791613 h 3829606"/>
              <a:gd name="connsiteX133" fmla="*/ 2503443 w 3069246"/>
              <a:gd name="connsiteY133" fmla="*/ 2741314 h 3829606"/>
              <a:gd name="connsiteX134" fmla="*/ 2402856 w 3069246"/>
              <a:gd name="connsiteY134" fmla="*/ 2716164 h 3829606"/>
              <a:gd name="connsiteX135" fmla="*/ 2365136 w 3069246"/>
              <a:gd name="connsiteY135" fmla="*/ 2703589 h 3829606"/>
              <a:gd name="connsiteX136" fmla="*/ 2352563 w 3069246"/>
              <a:gd name="connsiteY136" fmla="*/ 2665865 h 3829606"/>
              <a:gd name="connsiteX137" fmla="*/ 2377709 w 3069246"/>
              <a:gd name="connsiteY137" fmla="*/ 2439518 h 3829606"/>
              <a:gd name="connsiteX138" fmla="*/ 2390283 w 3069246"/>
              <a:gd name="connsiteY138" fmla="*/ 2338919 h 382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3069246" h="3829606">
                <a:moveTo>
                  <a:pt x="2365136" y="2540116"/>
                </a:moveTo>
                <a:cubicBezTo>
                  <a:pt x="2369327" y="2473050"/>
                  <a:pt x="2367230" y="2405293"/>
                  <a:pt x="2377709" y="2338919"/>
                </a:cubicBezTo>
                <a:cubicBezTo>
                  <a:pt x="2380066" y="2323991"/>
                  <a:pt x="2396098" y="2314712"/>
                  <a:pt x="2402856" y="2301195"/>
                </a:cubicBezTo>
                <a:cubicBezTo>
                  <a:pt x="2408783" y="2289339"/>
                  <a:pt x="2411238" y="2276045"/>
                  <a:pt x="2415429" y="2263470"/>
                </a:cubicBezTo>
                <a:cubicBezTo>
                  <a:pt x="2402856" y="2250895"/>
                  <a:pt x="2391369" y="2237131"/>
                  <a:pt x="2377709" y="2225746"/>
                </a:cubicBezTo>
                <a:cubicBezTo>
                  <a:pt x="2366100" y="2216071"/>
                  <a:pt x="2347998" y="2213411"/>
                  <a:pt x="2339989" y="2200596"/>
                </a:cubicBezTo>
                <a:cubicBezTo>
                  <a:pt x="2325940" y="2178115"/>
                  <a:pt x="2314842" y="2125147"/>
                  <a:pt x="2314842" y="2125147"/>
                </a:cubicBezTo>
                <a:cubicBezTo>
                  <a:pt x="2341012" y="2020460"/>
                  <a:pt x="2309146" y="2123967"/>
                  <a:pt x="2352563" y="2037123"/>
                </a:cubicBezTo>
                <a:cubicBezTo>
                  <a:pt x="2404619" y="1932999"/>
                  <a:pt x="2318215" y="2069789"/>
                  <a:pt x="2390283" y="1961674"/>
                </a:cubicBezTo>
                <a:cubicBezTo>
                  <a:pt x="2386556" y="1913214"/>
                  <a:pt x="2363685" y="1786593"/>
                  <a:pt x="2390283" y="1722752"/>
                </a:cubicBezTo>
                <a:cubicBezTo>
                  <a:pt x="2399959" y="1699528"/>
                  <a:pt x="2458665" y="1623182"/>
                  <a:pt x="2478296" y="1597004"/>
                </a:cubicBezTo>
                <a:cubicBezTo>
                  <a:pt x="2482487" y="1580238"/>
                  <a:pt x="2485904" y="1563259"/>
                  <a:pt x="2490870" y="1546705"/>
                </a:cubicBezTo>
                <a:cubicBezTo>
                  <a:pt x="2498487" y="1521313"/>
                  <a:pt x="2507635" y="1496406"/>
                  <a:pt x="2516017" y="1471256"/>
                </a:cubicBezTo>
                <a:lnTo>
                  <a:pt x="2528590" y="1433531"/>
                </a:lnTo>
                <a:cubicBezTo>
                  <a:pt x="2538816" y="1402848"/>
                  <a:pt x="2541935" y="1382460"/>
                  <a:pt x="2566310" y="1358082"/>
                </a:cubicBezTo>
                <a:cubicBezTo>
                  <a:pt x="2576995" y="1347396"/>
                  <a:pt x="2591457" y="1341315"/>
                  <a:pt x="2604030" y="1332932"/>
                </a:cubicBezTo>
                <a:cubicBezTo>
                  <a:pt x="2612412" y="1320357"/>
                  <a:pt x="2618491" y="1305895"/>
                  <a:pt x="2629177" y="1295208"/>
                </a:cubicBezTo>
                <a:cubicBezTo>
                  <a:pt x="2639862" y="1284522"/>
                  <a:pt x="2657223" y="1281668"/>
                  <a:pt x="2666897" y="1270058"/>
                </a:cubicBezTo>
                <a:cubicBezTo>
                  <a:pt x="2746658" y="1174334"/>
                  <a:pt x="2637867" y="1255882"/>
                  <a:pt x="2729764" y="1194609"/>
                </a:cubicBezTo>
                <a:cubicBezTo>
                  <a:pt x="2733955" y="1177843"/>
                  <a:pt x="2735531" y="1160195"/>
                  <a:pt x="2742338" y="1144310"/>
                </a:cubicBezTo>
                <a:cubicBezTo>
                  <a:pt x="2763294" y="1095406"/>
                  <a:pt x="2796814" y="1087030"/>
                  <a:pt x="2842925" y="1056286"/>
                </a:cubicBezTo>
                <a:cubicBezTo>
                  <a:pt x="2855498" y="1047903"/>
                  <a:pt x="2866309" y="1035915"/>
                  <a:pt x="2880645" y="1031136"/>
                </a:cubicBezTo>
                <a:lnTo>
                  <a:pt x="2956085" y="1005987"/>
                </a:lnTo>
                <a:lnTo>
                  <a:pt x="2993806" y="993412"/>
                </a:lnTo>
                <a:cubicBezTo>
                  <a:pt x="3006379" y="985029"/>
                  <a:pt x="3022086" y="980063"/>
                  <a:pt x="3031526" y="968262"/>
                </a:cubicBezTo>
                <a:cubicBezTo>
                  <a:pt x="3039806" y="957911"/>
                  <a:pt x="3040458" y="943283"/>
                  <a:pt x="3044099" y="930538"/>
                </a:cubicBezTo>
                <a:cubicBezTo>
                  <a:pt x="3075675" y="820011"/>
                  <a:pt x="3039101" y="932962"/>
                  <a:pt x="3069246" y="842514"/>
                </a:cubicBezTo>
                <a:cubicBezTo>
                  <a:pt x="3065055" y="804789"/>
                  <a:pt x="3062912" y="766780"/>
                  <a:pt x="3056673" y="729340"/>
                </a:cubicBezTo>
                <a:cubicBezTo>
                  <a:pt x="3054494" y="716266"/>
                  <a:pt x="3054884" y="699321"/>
                  <a:pt x="3044099" y="691616"/>
                </a:cubicBezTo>
                <a:cubicBezTo>
                  <a:pt x="3022530" y="676208"/>
                  <a:pt x="2968659" y="666466"/>
                  <a:pt x="2968659" y="666466"/>
                </a:cubicBezTo>
                <a:cubicBezTo>
                  <a:pt x="2935130" y="670658"/>
                  <a:pt x="2899445" y="666491"/>
                  <a:pt x="2868072" y="679041"/>
                </a:cubicBezTo>
                <a:cubicBezTo>
                  <a:pt x="2854041" y="684654"/>
                  <a:pt x="2846091" y="701988"/>
                  <a:pt x="2842925" y="716765"/>
                </a:cubicBezTo>
                <a:cubicBezTo>
                  <a:pt x="2833225" y="762036"/>
                  <a:pt x="2838396" y="809495"/>
                  <a:pt x="2830351" y="855089"/>
                </a:cubicBezTo>
                <a:cubicBezTo>
                  <a:pt x="2816386" y="934235"/>
                  <a:pt x="2818164" y="921898"/>
                  <a:pt x="2767484" y="955687"/>
                </a:cubicBezTo>
                <a:cubicBezTo>
                  <a:pt x="2759102" y="968262"/>
                  <a:pt x="2753023" y="982725"/>
                  <a:pt x="2742338" y="993412"/>
                </a:cubicBezTo>
                <a:cubicBezTo>
                  <a:pt x="2731653" y="1004098"/>
                  <a:pt x="2712627" y="1005746"/>
                  <a:pt x="2704618" y="1018561"/>
                </a:cubicBezTo>
                <a:cubicBezTo>
                  <a:pt x="2690569" y="1041042"/>
                  <a:pt x="2701528" y="1079304"/>
                  <a:pt x="2679471" y="1094010"/>
                </a:cubicBezTo>
                <a:cubicBezTo>
                  <a:pt x="2666898" y="1102393"/>
                  <a:pt x="2655560" y="1113022"/>
                  <a:pt x="2641751" y="1119160"/>
                </a:cubicBezTo>
                <a:cubicBezTo>
                  <a:pt x="2617529" y="1129927"/>
                  <a:pt x="2566310" y="1144310"/>
                  <a:pt x="2566310" y="1144310"/>
                </a:cubicBezTo>
                <a:cubicBezTo>
                  <a:pt x="2520208" y="1140118"/>
                  <a:pt x="2473591" y="1139781"/>
                  <a:pt x="2428003" y="1131735"/>
                </a:cubicBezTo>
                <a:cubicBezTo>
                  <a:pt x="2401899" y="1127128"/>
                  <a:pt x="2377710" y="1114968"/>
                  <a:pt x="2352563" y="1106585"/>
                </a:cubicBezTo>
                <a:cubicBezTo>
                  <a:pt x="2339989" y="1102393"/>
                  <a:pt x="2328070" y="1094837"/>
                  <a:pt x="2314842" y="1094010"/>
                </a:cubicBezTo>
                <a:lnTo>
                  <a:pt x="2113668" y="1081436"/>
                </a:lnTo>
                <a:cubicBezTo>
                  <a:pt x="2145269" y="986619"/>
                  <a:pt x="2102643" y="1103487"/>
                  <a:pt x="2151388" y="1005987"/>
                </a:cubicBezTo>
                <a:cubicBezTo>
                  <a:pt x="2157315" y="994131"/>
                  <a:pt x="2160747" y="981121"/>
                  <a:pt x="2163962" y="968262"/>
                </a:cubicBezTo>
                <a:cubicBezTo>
                  <a:pt x="2169937" y="944361"/>
                  <a:pt x="2179428" y="880907"/>
                  <a:pt x="2189108" y="855089"/>
                </a:cubicBezTo>
                <a:cubicBezTo>
                  <a:pt x="2195689" y="837537"/>
                  <a:pt x="2206871" y="822019"/>
                  <a:pt x="2214255" y="804789"/>
                </a:cubicBezTo>
                <a:cubicBezTo>
                  <a:pt x="2227179" y="774631"/>
                  <a:pt x="2230284" y="748681"/>
                  <a:pt x="2239402" y="716765"/>
                </a:cubicBezTo>
                <a:cubicBezTo>
                  <a:pt x="2243043" y="704020"/>
                  <a:pt x="2247784" y="691616"/>
                  <a:pt x="2251975" y="679041"/>
                </a:cubicBezTo>
                <a:cubicBezTo>
                  <a:pt x="2247784" y="658083"/>
                  <a:pt x="2254514" y="631281"/>
                  <a:pt x="2239402" y="616167"/>
                </a:cubicBezTo>
                <a:cubicBezTo>
                  <a:pt x="2220660" y="597422"/>
                  <a:pt x="2189109" y="599400"/>
                  <a:pt x="2163962" y="591017"/>
                </a:cubicBezTo>
                <a:lnTo>
                  <a:pt x="2126241" y="578442"/>
                </a:lnTo>
                <a:cubicBezTo>
                  <a:pt x="2004929" y="538000"/>
                  <a:pt x="2101772" y="566498"/>
                  <a:pt x="1824480" y="553293"/>
                </a:cubicBezTo>
                <a:cubicBezTo>
                  <a:pt x="1800024" y="533725"/>
                  <a:pt x="1714109" y="462007"/>
                  <a:pt x="1686173" y="452694"/>
                </a:cubicBezTo>
                <a:lnTo>
                  <a:pt x="1610732" y="427544"/>
                </a:lnTo>
                <a:cubicBezTo>
                  <a:pt x="1602350" y="414969"/>
                  <a:pt x="1596959" y="399772"/>
                  <a:pt x="1585586" y="389820"/>
                </a:cubicBezTo>
                <a:cubicBezTo>
                  <a:pt x="1527685" y="339151"/>
                  <a:pt x="1516629" y="346818"/>
                  <a:pt x="1459852" y="314371"/>
                </a:cubicBezTo>
                <a:cubicBezTo>
                  <a:pt x="1315880" y="232093"/>
                  <a:pt x="1540431" y="355522"/>
                  <a:pt x="1384411" y="251497"/>
                </a:cubicBezTo>
                <a:cubicBezTo>
                  <a:pt x="1373384" y="244145"/>
                  <a:pt x="1359264" y="243114"/>
                  <a:pt x="1346691" y="238922"/>
                </a:cubicBezTo>
                <a:cubicBezTo>
                  <a:pt x="1334118" y="226347"/>
                  <a:pt x="1319888" y="215234"/>
                  <a:pt x="1308971" y="201197"/>
                </a:cubicBezTo>
                <a:cubicBezTo>
                  <a:pt x="1290416" y="177338"/>
                  <a:pt x="1283825" y="142515"/>
                  <a:pt x="1258677" y="125748"/>
                </a:cubicBezTo>
                <a:lnTo>
                  <a:pt x="1220957" y="100599"/>
                </a:lnTo>
                <a:cubicBezTo>
                  <a:pt x="1205306" y="77119"/>
                  <a:pt x="1183717" y="39389"/>
                  <a:pt x="1158090" y="25150"/>
                </a:cubicBezTo>
                <a:cubicBezTo>
                  <a:pt x="1134919" y="12276"/>
                  <a:pt x="1082650" y="0"/>
                  <a:pt x="1082650" y="0"/>
                </a:cubicBezTo>
                <a:cubicBezTo>
                  <a:pt x="1070077" y="4192"/>
                  <a:pt x="1057970" y="10204"/>
                  <a:pt x="1044930" y="12575"/>
                </a:cubicBezTo>
                <a:cubicBezTo>
                  <a:pt x="1011685" y="18620"/>
                  <a:pt x="976942" y="16258"/>
                  <a:pt x="944343" y="25150"/>
                </a:cubicBezTo>
                <a:cubicBezTo>
                  <a:pt x="929764" y="29127"/>
                  <a:pt x="919196" y="41916"/>
                  <a:pt x="906622" y="50299"/>
                </a:cubicBezTo>
                <a:cubicBezTo>
                  <a:pt x="902288" y="84973"/>
                  <a:pt x="900858" y="149854"/>
                  <a:pt x="881476" y="188622"/>
                </a:cubicBezTo>
                <a:cubicBezTo>
                  <a:pt x="874718" y="202140"/>
                  <a:pt x="864711" y="213772"/>
                  <a:pt x="856329" y="226347"/>
                </a:cubicBezTo>
                <a:cubicBezTo>
                  <a:pt x="831182" y="201197"/>
                  <a:pt x="800614" y="180491"/>
                  <a:pt x="780888" y="150898"/>
                </a:cubicBezTo>
                <a:cubicBezTo>
                  <a:pt x="772506" y="138323"/>
                  <a:pt x="767542" y="122614"/>
                  <a:pt x="755742" y="113173"/>
                </a:cubicBezTo>
                <a:cubicBezTo>
                  <a:pt x="745393" y="104893"/>
                  <a:pt x="731061" y="102970"/>
                  <a:pt x="718021" y="100599"/>
                </a:cubicBezTo>
                <a:cubicBezTo>
                  <a:pt x="684776" y="94554"/>
                  <a:pt x="650963" y="92216"/>
                  <a:pt x="617434" y="88024"/>
                </a:cubicBezTo>
                <a:cubicBezTo>
                  <a:pt x="567144" y="71258"/>
                  <a:pt x="587587" y="70572"/>
                  <a:pt x="529421" y="88024"/>
                </a:cubicBezTo>
                <a:cubicBezTo>
                  <a:pt x="504032" y="95642"/>
                  <a:pt x="453980" y="113173"/>
                  <a:pt x="453980" y="113173"/>
                </a:cubicBezTo>
                <a:cubicBezTo>
                  <a:pt x="426175" y="140982"/>
                  <a:pt x="408617" y="153611"/>
                  <a:pt x="391113" y="188622"/>
                </a:cubicBezTo>
                <a:cubicBezTo>
                  <a:pt x="385186" y="200478"/>
                  <a:pt x="387912" y="216974"/>
                  <a:pt x="378540" y="226347"/>
                </a:cubicBezTo>
                <a:cubicBezTo>
                  <a:pt x="357170" y="247720"/>
                  <a:pt x="303099" y="276646"/>
                  <a:pt x="303099" y="276646"/>
                </a:cubicBezTo>
                <a:cubicBezTo>
                  <a:pt x="258943" y="364972"/>
                  <a:pt x="269420" y="302514"/>
                  <a:pt x="315673" y="339520"/>
                </a:cubicBezTo>
                <a:cubicBezTo>
                  <a:pt x="327474" y="348961"/>
                  <a:pt x="332438" y="364670"/>
                  <a:pt x="340820" y="377245"/>
                </a:cubicBezTo>
                <a:cubicBezTo>
                  <a:pt x="336629" y="427544"/>
                  <a:pt x="338144" y="478649"/>
                  <a:pt x="328246" y="528143"/>
                </a:cubicBezTo>
                <a:cubicBezTo>
                  <a:pt x="316645" y="586151"/>
                  <a:pt x="267887" y="564195"/>
                  <a:pt x="227659" y="591017"/>
                </a:cubicBezTo>
                <a:lnTo>
                  <a:pt x="189939" y="616167"/>
                </a:lnTo>
                <a:cubicBezTo>
                  <a:pt x="181557" y="641317"/>
                  <a:pt x="169150" y="665467"/>
                  <a:pt x="164792" y="691616"/>
                </a:cubicBezTo>
                <a:cubicBezTo>
                  <a:pt x="160601" y="716766"/>
                  <a:pt x="159545" y="742644"/>
                  <a:pt x="152219" y="767065"/>
                </a:cubicBezTo>
                <a:cubicBezTo>
                  <a:pt x="146833" y="785020"/>
                  <a:pt x="134455" y="800134"/>
                  <a:pt x="127072" y="817364"/>
                </a:cubicBezTo>
                <a:cubicBezTo>
                  <a:pt x="95072" y="892041"/>
                  <a:pt x="142691" y="817496"/>
                  <a:pt x="76778" y="905388"/>
                </a:cubicBezTo>
                <a:cubicBezTo>
                  <a:pt x="72587" y="922154"/>
                  <a:pt x="68952" y="939070"/>
                  <a:pt x="64205" y="955687"/>
                </a:cubicBezTo>
                <a:cubicBezTo>
                  <a:pt x="60564" y="968432"/>
                  <a:pt x="54846" y="980553"/>
                  <a:pt x="51632" y="993412"/>
                </a:cubicBezTo>
                <a:lnTo>
                  <a:pt x="26485" y="1094010"/>
                </a:lnTo>
                <a:cubicBezTo>
                  <a:pt x="-8756" y="1340717"/>
                  <a:pt x="1338" y="1245358"/>
                  <a:pt x="1338" y="1710177"/>
                </a:cubicBezTo>
                <a:cubicBezTo>
                  <a:pt x="1338" y="1923990"/>
                  <a:pt x="5998" y="2137827"/>
                  <a:pt x="13911" y="2351494"/>
                </a:cubicBezTo>
                <a:cubicBezTo>
                  <a:pt x="14402" y="2364740"/>
                  <a:pt x="21264" y="2377035"/>
                  <a:pt x="26485" y="2389218"/>
                </a:cubicBezTo>
                <a:cubicBezTo>
                  <a:pt x="33869" y="2406448"/>
                  <a:pt x="38378" y="2426262"/>
                  <a:pt x="51632" y="2439518"/>
                </a:cubicBezTo>
                <a:cubicBezTo>
                  <a:pt x="61003" y="2448890"/>
                  <a:pt x="77498" y="2446165"/>
                  <a:pt x="89352" y="2452093"/>
                </a:cubicBezTo>
                <a:cubicBezTo>
                  <a:pt x="102868" y="2458852"/>
                  <a:pt x="115463" y="2467567"/>
                  <a:pt x="127072" y="2477242"/>
                </a:cubicBezTo>
                <a:cubicBezTo>
                  <a:pt x="163374" y="2507497"/>
                  <a:pt x="165214" y="2515601"/>
                  <a:pt x="189939" y="2552691"/>
                </a:cubicBezTo>
                <a:cubicBezTo>
                  <a:pt x="212069" y="2619090"/>
                  <a:pt x="195160" y="2579388"/>
                  <a:pt x="252806" y="2665865"/>
                </a:cubicBezTo>
                <a:lnTo>
                  <a:pt x="277953" y="2703589"/>
                </a:lnTo>
                <a:cubicBezTo>
                  <a:pt x="282144" y="2716164"/>
                  <a:pt x="287039" y="2728526"/>
                  <a:pt x="290526" y="2741314"/>
                </a:cubicBezTo>
                <a:cubicBezTo>
                  <a:pt x="299620" y="2774661"/>
                  <a:pt x="315673" y="2841912"/>
                  <a:pt x="315673" y="2841912"/>
                </a:cubicBezTo>
                <a:cubicBezTo>
                  <a:pt x="311482" y="2908978"/>
                  <a:pt x="310800" y="2976356"/>
                  <a:pt x="303099" y="3043110"/>
                </a:cubicBezTo>
                <a:cubicBezTo>
                  <a:pt x="293306" y="3127996"/>
                  <a:pt x="285903" y="3145007"/>
                  <a:pt x="265379" y="3206583"/>
                </a:cubicBezTo>
                <a:cubicBezTo>
                  <a:pt x="269570" y="3219158"/>
                  <a:pt x="269673" y="3233956"/>
                  <a:pt x="277953" y="3244307"/>
                </a:cubicBezTo>
                <a:cubicBezTo>
                  <a:pt x="287393" y="3256108"/>
                  <a:pt x="314557" y="3254386"/>
                  <a:pt x="315673" y="3269457"/>
                </a:cubicBezTo>
                <a:cubicBezTo>
                  <a:pt x="323419" y="3374045"/>
                  <a:pt x="313200" y="3479441"/>
                  <a:pt x="303099" y="3583828"/>
                </a:cubicBezTo>
                <a:cubicBezTo>
                  <a:pt x="300546" y="3610214"/>
                  <a:pt x="286335" y="3634127"/>
                  <a:pt x="277953" y="3659277"/>
                </a:cubicBezTo>
                <a:lnTo>
                  <a:pt x="265379" y="3697001"/>
                </a:lnTo>
                <a:cubicBezTo>
                  <a:pt x="269570" y="3713767"/>
                  <a:pt x="273206" y="3730683"/>
                  <a:pt x="277953" y="3747300"/>
                </a:cubicBezTo>
                <a:cubicBezTo>
                  <a:pt x="325302" y="3913040"/>
                  <a:pt x="354717" y="3778182"/>
                  <a:pt x="692875" y="3772450"/>
                </a:cubicBezTo>
                <a:lnTo>
                  <a:pt x="1774186" y="3759875"/>
                </a:lnTo>
                <a:cubicBezTo>
                  <a:pt x="1803524" y="3755683"/>
                  <a:pt x="1833140" y="3753113"/>
                  <a:pt x="1862200" y="3747300"/>
                </a:cubicBezTo>
                <a:cubicBezTo>
                  <a:pt x="1875196" y="3744701"/>
                  <a:pt x="1886716" y="3735874"/>
                  <a:pt x="1899920" y="3734726"/>
                </a:cubicBezTo>
                <a:cubicBezTo>
                  <a:pt x="1983532" y="3727455"/>
                  <a:pt x="2067565" y="3726343"/>
                  <a:pt x="2151388" y="3722151"/>
                </a:cubicBezTo>
                <a:cubicBezTo>
                  <a:pt x="2180726" y="3717959"/>
                  <a:pt x="2211016" y="3718093"/>
                  <a:pt x="2239402" y="3709576"/>
                </a:cubicBezTo>
                <a:cubicBezTo>
                  <a:pt x="2253876" y="3705233"/>
                  <a:pt x="2263313" y="3690564"/>
                  <a:pt x="2277122" y="3684426"/>
                </a:cubicBezTo>
                <a:cubicBezTo>
                  <a:pt x="2329325" y="3661222"/>
                  <a:pt x="2361649" y="3657459"/>
                  <a:pt x="2415429" y="3646702"/>
                </a:cubicBezTo>
                <a:cubicBezTo>
                  <a:pt x="2428003" y="3638319"/>
                  <a:pt x="2439634" y="3628311"/>
                  <a:pt x="2453150" y="3621552"/>
                </a:cubicBezTo>
                <a:cubicBezTo>
                  <a:pt x="2471188" y="3612532"/>
                  <a:pt x="2525048" y="3600431"/>
                  <a:pt x="2541163" y="3596402"/>
                </a:cubicBezTo>
                <a:cubicBezTo>
                  <a:pt x="2553737" y="3583827"/>
                  <a:pt x="2565224" y="3570063"/>
                  <a:pt x="2578884" y="3558678"/>
                </a:cubicBezTo>
                <a:cubicBezTo>
                  <a:pt x="2590493" y="3549003"/>
                  <a:pt x="2605919" y="3544214"/>
                  <a:pt x="2616604" y="3533528"/>
                </a:cubicBezTo>
                <a:cubicBezTo>
                  <a:pt x="2627290" y="3522841"/>
                  <a:pt x="2633369" y="3508379"/>
                  <a:pt x="2641751" y="3495804"/>
                </a:cubicBezTo>
                <a:cubicBezTo>
                  <a:pt x="2673354" y="3400980"/>
                  <a:pt x="2630723" y="3517863"/>
                  <a:pt x="2679471" y="3420355"/>
                </a:cubicBezTo>
                <a:cubicBezTo>
                  <a:pt x="2685398" y="3408499"/>
                  <a:pt x="2688403" y="3395375"/>
                  <a:pt x="2692044" y="3382630"/>
                </a:cubicBezTo>
                <a:cubicBezTo>
                  <a:pt x="2733845" y="3236312"/>
                  <a:pt x="2667782" y="3454543"/>
                  <a:pt x="2717191" y="3256882"/>
                </a:cubicBezTo>
                <a:cubicBezTo>
                  <a:pt x="2723620" y="3231164"/>
                  <a:pt x="2733956" y="3206583"/>
                  <a:pt x="2742338" y="3181433"/>
                </a:cubicBezTo>
                <a:lnTo>
                  <a:pt x="2754911" y="3143708"/>
                </a:lnTo>
                <a:lnTo>
                  <a:pt x="2767484" y="3105984"/>
                </a:lnTo>
                <a:cubicBezTo>
                  <a:pt x="2754911" y="3101792"/>
                  <a:pt x="2741349" y="3099846"/>
                  <a:pt x="2729764" y="3093409"/>
                </a:cubicBezTo>
                <a:cubicBezTo>
                  <a:pt x="2703345" y="3078730"/>
                  <a:pt x="2654324" y="3043110"/>
                  <a:pt x="2654324" y="3043110"/>
                </a:cubicBezTo>
                <a:cubicBezTo>
                  <a:pt x="2618491" y="2935601"/>
                  <a:pt x="2625889" y="2993966"/>
                  <a:pt x="2641751" y="2867062"/>
                </a:cubicBezTo>
                <a:cubicBezTo>
                  <a:pt x="2637560" y="2846104"/>
                  <a:pt x="2642859" y="2820608"/>
                  <a:pt x="2629177" y="2804188"/>
                </a:cubicBezTo>
                <a:cubicBezTo>
                  <a:pt x="2618115" y="2790912"/>
                  <a:pt x="2594340" y="2799342"/>
                  <a:pt x="2578884" y="2791613"/>
                </a:cubicBezTo>
                <a:cubicBezTo>
                  <a:pt x="2551852" y="2778095"/>
                  <a:pt x="2532115" y="2750873"/>
                  <a:pt x="2503443" y="2741314"/>
                </a:cubicBezTo>
                <a:cubicBezTo>
                  <a:pt x="2417220" y="2712569"/>
                  <a:pt x="2524237" y="2746513"/>
                  <a:pt x="2402856" y="2716164"/>
                </a:cubicBezTo>
                <a:cubicBezTo>
                  <a:pt x="2389998" y="2712949"/>
                  <a:pt x="2377709" y="2707781"/>
                  <a:pt x="2365136" y="2703589"/>
                </a:cubicBezTo>
                <a:cubicBezTo>
                  <a:pt x="2360945" y="2691014"/>
                  <a:pt x="2352563" y="2679120"/>
                  <a:pt x="2352563" y="2665865"/>
                </a:cubicBezTo>
                <a:cubicBezTo>
                  <a:pt x="2352563" y="2591032"/>
                  <a:pt x="2364260" y="2513495"/>
                  <a:pt x="2377709" y="2439518"/>
                </a:cubicBezTo>
                <a:cubicBezTo>
                  <a:pt x="2392749" y="2356789"/>
                  <a:pt x="2390283" y="2402444"/>
                  <a:pt x="2390283" y="2338919"/>
                </a:cubicBezTo>
              </a:path>
            </a:pathLst>
          </a:custGeom>
          <a:solidFill>
            <a:schemeClr val="accent4">
              <a:alpha val="37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8902" y="209562"/>
            <a:ext cx="4103477" cy="1692771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El Río Paraguay</a:t>
            </a:r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Bolivia/</a:t>
            </a:r>
            <a:r>
              <a:rPr lang="en-US" sz="2800" b="1" dirty="0" err="1" smtClean="0">
                <a:solidFill>
                  <a:schemeClr val="bg1"/>
                </a:solidFill>
              </a:rPr>
              <a:t>Brasil</a:t>
            </a:r>
            <a:r>
              <a:rPr lang="en-US" sz="2800" b="1" dirty="0" smtClean="0">
                <a:solidFill>
                  <a:schemeClr val="bg1"/>
                </a:solidFill>
              </a:rPr>
              <a:t>/Paraguay/Argentina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979064" y="2175446"/>
            <a:ext cx="1672261" cy="3231733"/>
          </a:xfrm>
          <a:custGeom>
            <a:avLst/>
            <a:gdLst>
              <a:gd name="connsiteX0" fmla="*/ 1672261 w 1672261"/>
              <a:gd name="connsiteY0" fmla="*/ 0 h 3231733"/>
              <a:gd name="connsiteX1" fmla="*/ 1571674 w 1672261"/>
              <a:gd name="connsiteY1" fmla="*/ 138323 h 3231733"/>
              <a:gd name="connsiteX2" fmla="*/ 1546527 w 1672261"/>
              <a:gd name="connsiteY2" fmla="*/ 176048 h 3231733"/>
              <a:gd name="connsiteX3" fmla="*/ 1521380 w 1672261"/>
              <a:gd name="connsiteY3" fmla="*/ 352096 h 3231733"/>
              <a:gd name="connsiteX4" fmla="*/ 1471087 w 1672261"/>
              <a:gd name="connsiteY4" fmla="*/ 427545 h 3231733"/>
              <a:gd name="connsiteX5" fmla="*/ 1408220 w 1672261"/>
              <a:gd name="connsiteY5" fmla="*/ 565868 h 3231733"/>
              <a:gd name="connsiteX6" fmla="*/ 1370499 w 1672261"/>
              <a:gd name="connsiteY6" fmla="*/ 578443 h 3231733"/>
              <a:gd name="connsiteX7" fmla="*/ 1345353 w 1672261"/>
              <a:gd name="connsiteY7" fmla="*/ 616167 h 3231733"/>
              <a:gd name="connsiteX8" fmla="*/ 1269912 w 1672261"/>
              <a:gd name="connsiteY8" fmla="*/ 641317 h 3231733"/>
              <a:gd name="connsiteX9" fmla="*/ 1232192 w 1672261"/>
              <a:gd name="connsiteY9" fmla="*/ 666466 h 3231733"/>
              <a:gd name="connsiteX10" fmla="*/ 1181899 w 1672261"/>
              <a:gd name="connsiteY10" fmla="*/ 741915 h 3231733"/>
              <a:gd name="connsiteX11" fmla="*/ 1131605 w 1672261"/>
              <a:gd name="connsiteY11" fmla="*/ 855089 h 3231733"/>
              <a:gd name="connsiteX12" fmla="*/ 1119032 w 1672261"/>
              <a:gd name="connsiteY12" fmla="*/ 892813 h 3231733"/>
              <a:gd name="connsiteX13" fmla="*/ 1068738 w 1672261"/>
              <a:gd name="connsiteY13" fmla="*/ 980837 h 3231733"/>
              <a:gd name="connsiteX14" fmla="*/ 1043591 w 1672261"/>
              <a:gd name="connsiteY14" fmla="*/ 1056286 h 3231733"/>
              <a:gd name="connsiteX15" fmla="*/ 1018444 w 1672261"/>
              <a:gd name="connsiteY15" fmla="*/ 1257484 h 3231733"/>
              <a:gd name="connsiteX16" fmla="*/ 1005871 w 1672261"/>
              <a:gd name="connsiteY16" fmla="*/ 1295208 h 3231733"/>
              <a:gd name="connsiteX17" fmla="*/ 980724 w 1672261"/>
              <a:gd name="connsiteY17" fmla="*/ 1332933 h 3231733"/>
              <a:gd name="connsiteX18" fmla="*/ 943004 w 1672261"/>
              <a:gd name="connsiteY18" fmla="*/ 1609579 h 3231733"/>
              <a:gd name="connsiteX19" fmla="*/ 892710 w 1672261"/>
              <a:gd name="connsiteY19" fmla="*/ 1647303 h 3231733"/>
              <a:gd name="connsiteX20" fmla="*/ 842417 w 1672261"/>
              <a:gd name="connsiteY20" fmla="*/ 1672453 h 3231733"/>
              <a:gd name="connsiteX21" fmla="*/ 817270 w 1672261"/>
              <a:gd name="connsiteY21" fmla="*/ 1710178 h 3231733"/>
              <a:gd name="connsiteX22" fmla="*/ 792123 w 1672261"/>
              <a:gd name="connsiteY22" fmla="*/ 1760477 h 3231733"/>
              <a:gd name="connsiteX23" fmla="*/ 754403 w 1672261"/>
              <a:gd name="connsiteY23" fmla="*/ 1785627 h 3231733"/>
              <a:gd name="connsiteX24" fmla="*/ 565802 w 1672261"/>
              <a:gd name="connsiteY24" fmla="*/ 1747902 h 3231733"/>
              <a:gd name="connsiteX25" fmla="*/ 490362 w 1672261"/>
              <a:gd name="connsiteY25" fmla="*/ 1722752 h 3231733"/>
              <a:gd name="connsiteX26" fmla="*/ 314334 w 1672261"/>
              <a:gd name="connsiteY26" fmla="*/ 1735327 h 3231733"/>
              <a:gd name="connsiteX27" fmla="*/ 226321 w 1672261"/>
              <a:gd name="connsiteY27" fmla="*/ 1760477 h 3231733"/>
              <a:gd name="connsiteX28" fmla="*/ 201174 w 1672261"/>
              <a:gd name="connsiteY28" fmla="*/ 1798201 h 3231733"/>
              <a:gd name="connsiteX29" fmla="*/ 163454 w 1672261"/>
              <a:gd name="connsiteY29" fmla="*/ 1823351 h 3231733"/>
              <a:gd name="connsiteX30" fmla="*/ 150880 w 1672261"/>
              <a:gd name="connsiteY30" fmla="*/ 2200596 h 3231733"/>
              <a:gd name="connsiteX31" fmla="*/ 125734 w 1672261"/>
              <a:gd name="connsiteY31" fmla="*/ 2376644 h 3231733"/>
              <a:gd name="connsiteX32" fmla="*/ 113160 w 1672261"/>
              <a:gd name="connsiteY32" fmla="*/ 2565266 h 3231733"/>
              <a:gd name="connsiteX33" fmla="*/ 37720 w 1672261"/>
              <a:gd name="connsiteY33" fmla="*/ 2678440 h 3231733"/>
              <a:gd name="connsiteX34" fmla="*/ 12573 w 1672261"/>
              <a:gd name="connsiteY34" fmla="*/ 2716164 h 3231733"/>
              <a:gd name="connsiteX35" fmla="*/ 0 w 1672261"/>
              <a:gd name="connsiteY35" fmla="*/ 2766464 h 3231733"/>
              <a:gd name="connsiteX36" fmla="*/ 25146 w 1672261"/>
              <a:gd name="connsiteY36" fmla="*/ 2904787 h 3231733"/>
              <a:gd name="connsiteX37" fmla="*/ 37720 w 1672261"/>
              <a:gd name="connsiteY37" fmla="*/ 2942511 h 3231733"/>
              <a:gd name="connsiteX38" fmla="*/ 75440 w 1672261"/>
              <a:gd name="connsiteY38" fmla="*/ 2955086 h 3231733"/>
              <a:gd name="connsiteX39" fmla="*/ 113160 w 1672261"/>
              <a:gd name="connsiteY39" fmla="*/ 2980236 h 3231733"/>
              <a:gd name="connsiteX40" fmla="*/ 226321 w 1672261"/>
              <a:gd name="connsiteY40" fmla="*/ 3030535 h 3231733"/>
              <a:gd name="connsiteX41" fmla="*/ 264041 w 1672261"/>
              <a:gd name="connsiteY41" fmla="*/ 3068260 h 3231733"/>
              <a:gd name="connsiteX42" fmla="*/ 339481 w 1672261"/>
              <a:gd name="connsiteY42" fmla="*/ 3118559 h 3231733"/>
              <a:gd name="connsiteX43" fmla="*/ 414922 w 1672261"/>
              <a:gd name="connsiteY43" fmla="*/ 3168858 h 3231733"/>
              <a:gd name="connsiteX44" fmla="*/ 452642 w 1672261"/>
              <a:gd name="connsiteY44" fmla="*/ 3181433 h 3231733"/>
              <a:gd name="connsiteX45" fmla="*/ 490362 w 1672261"/>
              <a:gd name="connsiteY45" fmla="*/ 3231733 h 323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72261" h="3231733">
                <a:moveTo>
                  <a:pt x="1672261" y="0"/>
                </a:moveTo>
                <a:cubicBezTo>
                  <a:pt x="1603086" y="86478"/>
                  <a:pt x="1636854" y="40541"/>
                  <a:pt x="1571674" y="138323"/>
                </a:cubicBezTo>
                <a:lnTo>
                  <a:pt x="1546527" y="176048"/>
                </a:lnTo>
                <a:cubicBezTo>
                  <a:pt x="1545151" y="191190"/>
                  <a:pt x="1545044" y="309495"/>
                  <a:pt x="1521380" y="352096"/>
                </a:cubicBezTo>
                <a:cubicBezTo>
                  <a:pt x="1506703" y="378518"/>
                  <a:pt x="1471087" y="427545"/>
                  <a:pt x="1471087" y="427545"/>
                </a:cubicBezTo>
                <a:cubicBezTo>
                  <a:pt x="1453710" y="497059"/>
                  <a:pt x="1464163" y="528568"/>
                  <a:pt x="1408220" y="565868"/>
                </a:cubicBezTo>
                <a:cubicBezTo>
                  <a:pt x="1397192" y="573221"/>
                  <a:pt x="1383073" y="574251"/>
                  <a:pt x="1370499" y="578443"/>
                </a:cubicBezTo>
                <a:cubicBezTo>
                  <a:pt x="1362117" y="591018"/>
                  <a:pt x="1358168" y="608157"/>
                  <a:pt x="1345353" y="616167"/>
                </a:cubicBezTo>
                <a:cubicBezTo>
                  <a:pt x="1322875" y="630217"/>
                  <a:pt x="1291967" y="626612"/>
                  <a:pt x="1269912" y="641317"/>
                </a:cubicBezTo>
                <a:lnTo>
                  <a:pt x="1232192" y="666466"/>
                </a:lnTo>
                <a:cubicBezTo>
                  <a:pt x="1215428" y="691616"/>
                  <a:pt x="1191456" y="713241"/>
                  <a:pt x="1181899" y="741915"/>
                </a:cubicBezTo>
                <a:cubicBezTo>
                  <a:pt x="1151973" y="831701"/>
                  <a:pt x="1171456" y="795306"/>
                  <a:pt x="1131605" y="855089"/>
                </a:cubicBezTo>
                <a:cubicBezTo>
                  <a:pt x="1127414" y="867664"/>
                  <a:pt x="1124959" y="880957"/>
                  <a:pt x="1119032" y="892813"/>
                </a:cubicBezTo>
                <a:cubicBezTo>
                  <a:pt x="1073666" y="983556"/>
                  <a:pt x="1112826" y="870606"/>
                  <a:pt x="1068738" y="980837"/>
                </a:cubicBezTo>
                <a:cubicBezTo>
                  <a:pt x="1058893" y="1005451"/>
                  <a:pt x="1043591" y="1056286"/>
                  <a:pt x="1043591" y="1056286"/>
                </a:cubicBezTo>
                <a:cubicBezTo>
                  <a:pt x="1035782" y="1142193"/>
                  <a:pt x="1037004" y="1183234"/>
                  <a:pt x="1018444" y="1257484"/>
                </a:cubicBezTo>
                <a:cubicBezTo>
                  <a:pt x="1015230" y="1270343"/>
                  <a:pt x="1011798" y="1283352"/>
                  <a:pt x="1005871" y="1295208"/>
                </a:cubicBezTo>
                <a:cubicBezTo>
                  <a:pt x="999113" y="1308726"/>
                  <a:pt x="989106" y="1320358"/>
                  <a:pt x="980724" y="1332933"/>
                </a:cubicBezTo>
                <a:cubicBezTo>
                  <a:pt x="977527" y="1393684"/>
                  <a:pt x="1010458" y="1542118"/>
                  <a:pt x="943004" y="1609579"/>
                </a:cubicBezTo>
                <a:cubicBezTo>
                  <a:pt x="928186" y="1624398"/>
                  <a:pt x="910481" y="1636195"/>
                  <a:pt x="892710" y="1647303"/>
                </a:cubicBezTo>
                <a:cubicBezTo>
                  <a:pt x="876816" y="1657238"/>
                  <a:pt x="859181" y="1664070"/>
                  <a:pt x="842417" y="1672453"/>
                </a:cubicBezTo>
                <a:cubicBezTo>
                  <a:pt x="834035" y="1685028"/>
                  <a:pt x="824767" y="1697056"/>
                  <a:pt x="817270" y="1710178"/>
                </a:cubicBezTo>
                <a:cubicBezTo>
                  <a:pt x="807971" y="1726454"/>
                  <a:pt x="804122" y="1746076"/>
                  <a:pt x="792123" y="1760477"/>
                </a:cubicBezTo>
                <a:cubicBezTo>
                  <a:pt x="782449" y="1772087"/>
                  <a:pt x="766976" y="1777244"/>
                  <a:pt x="754403" y="1785627"/>
                </a:cubicBezTo>
                <a:cubicBezTo>
                  <a:pt x="691536" y="1773052"/>
                  <a:pt x="628170" y="1762754"/>
                  <a:pt x="565802" y="1747902"/>
                </a:cubicBezTo>
                <a:cubicBezTo>
                  <a:pt x="540016" y="1741762"/>
                  <a:pt x="490362" y="1722752"/>
                  <a:pt x="490362" y="1722752"/>
                </a:cubicBezTo>
                <a:cubicBezTo>
                  <a:pt x="431686" y="1726944"/>
                  <a:pt x="372800" y="1728830"/>
                  <a:pt x="314334" y="1735327"/>
                </a:cubicBezTo>
                <a:cubicBezTo>
                  <a:pt x="290653" y="1737959"/>
                  <a:pt x="250162" y="1752529"/>
                  <a:pt x="226321" y="1760477"/>
                </a:cubicBezTo>
                <a:cubicBezTo>
                  <a:pt x="217939" y="1773052"/>
                  <a:pt x="211860" y="1787514"/>
                  <a:pt x="201174" y="1798201"/>
                </a:cubicBezTo>
                <a:cubicBezTo>
                  <a:pt x="190489" y="1808887"/>
                  <a:pt x="165328" y="1808356"/>
                  <a:pt x="163454" y="1823351"/>
                </a:cubicBezTo>
                <a:cubicBezTo>
                  <a:pt x="147850" y="1948198"/>
                  <a:pt x="157492" y="2074952"/>
                  <a:pt x="150880" y="2200596"/>
                </a:cubicBezTo>
                <a:cubicBezTo>
                  <a:pt x="148459" y="2246599"/>
                  <a:pt x="133817" y="2328140"/>
                  <a:pt x="125734" y="2376644"/>
                </a:cubicBezTo>
                <a:cubicBezTo>
                  <a:pt x="121543" y="2439518"/>
                  <a:pt x="127754" y="2503966"/>
                  <a:pt x="113160" y="2565266"/>
                </a:cubicBezTo>
                <a:lnTo>
                  <a:pt x="37720" y="2678440"/>
                </a:lnTo>
                <a:lnTo>
                  <a:pt x="12573" y="2716164"/>
                </a:lnTo>
                <a:cubicBezTo>
                  <a:pt x="8382" y="2732931"/>
                  <a:pt x="0" y="2749181"/>
                  <a:pt x="0" y="2766464"/>
                </a:cubicBezTo>
                <a:cubicBezTo>
                  <a:pt x="0" y="2802081"/>
                  <a:pt x="14141" y="2866267"/>
                  <a:pt x="25146" y="2904787"/>
                </a:cubicBezTo>
                <a:cubicBezTo>
                  <a:pt x="28787" y="2917532"/>
                  <a:pt x="28348" y="2933138"/>
                  <a:pt x="37720" y="2942511"/>
                </a:cubicBezTo>
                <a:cubicBezTo>
                  <a:pt x="47091" y="2951883"/>
                  <a:pt x="63586" y="2949158"/>
                  <a:pt x="75440" y="2955086"/>
                </a:cubicBezTo>
                <a:cubicBezTo>
                  <a:pt x="88956" y="2961845"/>
                  <a:pt x="99351" y="2974098"/>
                  <a:pt x="113160" y="2980236"/>
                </a:cubicBezTo>
                <a:cubicBezTo>
                  <a:pt x="183644" y="3011566"/>
                  <a:pt x="177544" y="2989883"/>
                  <a:pt x="226321" y="3030535"/>
                </a:cubicBezTo>
                <a:cubicBezTo>
                  <a:pt x="239981" y="3041920"/>
                  <a:pt x="250005" y="3057342"/>
                  <a:pt x="264041" y="3068260"/>
                </a:cubicBezTo>
                <a:cubicBezTo>
                  <a:pt x="287897" y="3086817"/>
                  <a:pt x="314334" y="3101793"/>
                  <a:pt x="339481" y="3118559"/>
                </a:cubicBezTo>
                <a:lnTo>
                  <a:pt x="414922" y="3168858"/>
                </a:lnTo>
                <a:lnTo>
                  <a:pt x="452642" y="3181433"/>
                </a:lnTo>
                <a:cubicBezTo>
                  <a:pt x="493326" y="3222122"/>
                  <a:pt x="490362" y="3201375"/>
                  <a:pt x="490362" y="3231733"/>
                </a:cubicBezTo>
              </a:path>
            </a:pathLst>
          </a:custGeom>
          <a:ln w="762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480201"/>
            <a:ext cx="3759444" cy="1692771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El Río Paraná</a:t>
            </a:r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Brasil</a:t>
            </a:r>
            <a:r>
              <a:rPr lang="en-US" sz="2800" b="1" dirty="0" smtClean="0">
                <a:solidFill>
                  <a:schemeClr val="bg1"/>
                </a:solidFill>
              </a:rPr>
              <a:t>/Paraguay/Argentina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62379" y="1773052"/>
            <a:ext cx="878304" cy="12928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23227" y="4402695"/>
            <a:ext cx="1155837" cy="129281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4312119" y="2170004"/>
            <a:ext cx="1723110" cy="1753344"/>
          </a:xfrm>
          <a:custGeom>
            <a:avLst/>
            <a:gdLst>
              <a:gd name="connsiteX0" fmla="*/ 905839 w 1723110"/>
              <a:gd name="connsiteY0" fmla="*/ 546160 h 1753344"/>
              <a:gd name="connsiteX1" fmla="*/ 893266 w 1723110"/>
              <a:gd name="connsiteY1" fmla="*/ 231789 h 1753344"/>
              <a:gd name="connsiteX2" fmla="*/ 868119 w 1723110"/>
              <a:gd name="connsiteY2" fmla="*/ 194065 h 1753344"/>
              <a:gd name="connsiteX3" fmla="*/ 830399 w 1723110"/>
              <a:gd name="connsiteY3" fmla="*/ 181490 h 1753344"/>
              <a:gd name="connsiteX4" fmla="*/ 830399 w 1723110"/>
              <a:gd name="connsiteY4" fmla="*/ 93466 h 1753344"/>
              <a:gd name="connsiteX5" fmla="*/ 817825 w 1723110"/>
              <a:gd name="connsiteY5" fmla="*/ 55742 h 1753344"/>
              <a:gd name="connsiteX6" fmla="*/ 767532 w 1723110"/>
              <a:gd name="connsiteY6" fmla="*/ 43167 h 1753344"/>
              <a:gd name="connsiteX7" fmla="*/ 629224 w 1723110"/>
              <a:gd name="connsiteY7" fmla="*/ 30592 h 1753344"/>
              <a:gd name="connsiteX8" fmla="*/ 314890 w 1723110"/>
              <a:gd name="connsiteY8" fmla="*/ 18017 h 1753344"/>
              <a:gd name="connsiteX9" fmla="*/ 189156 w 1723110"/>
              <a:gd name="connsiteY9" fmla="*/ 93466 h 1753344"/>
              <a:gd name="connsiteX10" fmla="*/ 151435 w 1723110"/>
              <a:gd name="connsiteY10" fmla="*/ 118616 h 1753344"/>
              <a:gd name="connsiteX11" fmla="*/ 88569 w 1723110"/>
              <a:gd name="connsiteY11" fmla="*/ 131191 h 1753344"/>
              <a:gd name="connsiteX12" fmla="*/ 63422 w 1723110"/>
              <a:gd name="connsiteY12" fmla="*/ 168915 h 1753344"/>
              <a:gd name="connsiteX13" fmla="*/ 50848 w 1723110"/>
              <a:gd name="connsiteY13" fmla="*/ 206640 h 1753344"/>
              <a:gd name="connsiteX14" fmla="*/ 25702 w 1723110"/>
              <a:gd name="connsiteY14" fmla="*/ 256939 h 1753344"/>
              <a:gd name="connsiteX15" fmla="*/ 13128 w 1723110"/>
              <a:gd name="connsiteY15" fmla="*/ 634184 h 1753344"/>
              <a:gd name="connsiteX16" fmla="*/ 555 w 1723110"/>
              <a:gd name="connsiteY16" fmla="*/ 671908 h 1753344"/>
              <a:gd name="connsiteX17" fmla="*/ 38275 w 1723110"/>
              <a:gd name="connsiteY17" fmla="*/ 722208 h 1753344"/>
              <a:gd name="connsiteX18" fmla="*/ 63422 w 1723110"/>
              <a:gd name="connsiteY18" fmla="*/ 759932 h 1753344"/>
              <a:gd name="connsiteX19" fmla="*/ 101142 w 1723110"/>
              <a:gd name="connsiteY19" fmla="*/ 772507 h 1753344"/>
              <a:gd name="connsiteX20" fmla="*/ 138862 w 1723110"/>
              <a:gd name="connsiteY20" fmla="*/ 797657 h 1753344"/>
              <a:gd name="connsiteX21" fmla="*/ 164009 w 1723110"/>
              <a:gd name="connsiteY21" fmla="*/ 835381 h 1753344"/>
              <a:gd name="connsiteX22" fmla="*/ 201729 w 1723110"/>
              <a:gd name="connsiteY22" fmla="*/ 847956 h 1753344"/>
              <a:gd name="connsiteX23" fmla="*/ 239449 w 1723110"/>
              <a:gd name="connsiteY23" fmla="*/ 873106 h 1753344"/>
              <a:gd name="connsiteX24" fmla="*/ 264596 w 1723110"/>
              <a:gd name="connsiteY24" fmla="*/ 910830 h 1753344"/>
              <a:gd name="connsiteX25" fmla="*/ 302316 w 1723110"/>
              <a:gd name="connsiteY25" fmla="*/ 923405 h 1753344"/>
              <a:gd name="connsiteX26" fmla="*/ 340036 w 1723110"/>
              <a:gd name="connsiteY26" fmla="*/ 961130 h 1753344"/>
              <a:gd name="connsiteX27" fmla="*/ 365183 w 1723110"/>
              <a:gd name="connsiteY27" fmla="*/ 998854 h 1753344"/>
              <a:gd name="connsiteX28" fmla="*/ 440624 w 1723110"/>
              <a:gd name="connsiteY28" fmla="*/ 1024004 h 1753344"/>
              <a:gd name="connsiteX29" fmla="*/ 465770 w 1723110"/>
              <a:gd name="connsiteY29" fmla="*/ 1061728 h 1753344"/>
              <a:gd name="connsiteX30" fmla="*/ 516064 w 1723110"/>
              <a:gd name="connsiteY30" fmla="*/ 1074303 h 1753344"/>
              <a:gd name="connsiteX31" fmla="*/ 704665 w 1723110"/>
              <a:gd name="connsiteY31" fmla="*/ 1099453 h 1753344"/>
              <a:gd name="connsiteX32" fmla="*/ 742385 w 1723110"/>
              <a:gd name="connsiteY32" fmla="*/ 1124602 h 1753344"/>
              <a:gd name="connsiteX33" fmla="*/ 780105 w 1723110"/>
              <a:gd name="connsiteY33" fmla="*/ 1137177 h 1753344"/>
              <a:gd name="connsiteX34" fmla="*/ 830399 w 1723110"/>
              <a:gd name="connsiteY34" fmla="*/ 1162327 h 1753344"/>
              <a:gd name="connsiteX35" fmla="*/ 905839 w 1723110"/>
              <a:gd name="connsiteY35" fmla="*/ 1200051 h 1753344"/>
              <a:gd name="connsiteX36" fmla="*/ 1044146 w 1723110"/>
              <a:gd name="connsiteY36" fmla="*/ 1225201 h 1753344"/>
              <a:gd name="connsiteX37" fmla="*/ 1081867 w 1723110"/>
              <a:gd name="connsiteY37" fmla="*/ 1237776 h 1753344"/>
              <a:gd name="connsiteX38" fmla="*/ 1094440 w 1723110"/>
              <a:gd name="connsiteY38" fmla="*/ 1275500 h 1753344"/>
              <a:gd name="connsiteX39" fmla="*/ 1056720 w 1723110"/>
              <a:gd name="connsiteY39" fmla="*/ 1363524 h 1753344"/>
              <a:gd name="connsiteX40" fmla="*/ 1031573 w 1723110"/>
              <a:gd name="connsiteY40" fmla="*/ 1413824 h 1753344"/>
              <a:gd name="connsiteX41" fmla="*/ 1019000 w 1723110"/>
              <a:gd name="connsiteY41" fmla="*/ 1451548 h 1753344"/>
              <a:gd name="connsiteX42" fmla="*/ 993853 w 1723110"/>
              <a:gd name="connsiteY42" fmla="*/ 1489273 h 1753344"/>
              <a:gd name="connsiteX43" fmla="*/ 968706 w 1723110"/>
              <a:gd name="connsiteY43" fmla="*/ 1640171 h 1753344"/>
              <a:gd name="connsiteX44" fmla="*/ 943559 w 1723110"/>
              <a:gd name="connsiteY44" fmla="*/ 1715620 h 1753344"/>
              <a:gd name="connsiteX45" fmla="*/ 981279 w 1723110"/>
              <a:gd name="connsiteY45" fmla="*/ 1728194 h 1753344"/>
              <a:gd name="connsiteX46" fmla="*/ 1019000 w 1723110"/>
              <a:gd name="connsiteY46" fmla="*/ 1715620 h 1753344"/>
              <a:gd name="connsiteX47" fmla="*/ 1094440 w 1723110"/>
              <a:gd name="connsiteY47" fmla="*/ 1703045 h 1753344"/>
              <a:gd name="connsiteX48" fmla="*/ 1207600 w 1723110"/>
              <a:gd name="connsiteY48" fmla="*/ 1715620 h 1753344"/>
              <a:gd name="connsiteX49" fmla="*/ 1283041 w 1723110"/>
              <a:gd name="connsiteY49" fmla="*/ 1740769 h 1753344"/>
              <a:gd name="connsiteX50" fmla="*/ 1333334 w 1723110"/>
              <a:gd name="connsiteY50" fmla="*/ 1753344 h 1753344"/>
              <a:gd name="connsiteX51" fmla="*/ 1459068 w 1723110"/>
              <a:gd name="connsiteY51" fmla="*/ 1740769 h 1753344"/>
              <a:gd name="connsiteX52" fmla="*/ 1509362 w 1723110"/>
              <a:gd name="connsiteY52" fmla="*/ 1665320 h 1753344"/>
              <a:gd name="connsiteX53" fmla="*/ 1547082 w 1723110"/>
              <a:gd name="connsiteY53" fmla="*/ 1640171 h 1753344"/>
              <a:gd name="connsiteX54" fmla="*/ 1572229 w 1723110"/>
              <a:gd name="connsiteY54" fmla="*/ 1602446 h 1753344"/>
              <a:gd name="connsiteX55" fmla="*/ 1647669 w 1723110"/>
              <a:gd name="connsiteY55" fmla="*/ 1552147 h 1753344"/>
              <a:gd name="connsiteX56" fmla="*/ 1647669 w 1723110"/>
              <a:gd name="connsiteY56" fmla="*/ 1388674 h 1753344"/>
              <a:gd name="connsiteX57" fmla="*/ 1660243 w 1723110"/>
              <a:gd name="connsiteY57" fmla="*/ 1212626 h 1753344"/>
              <a:gd name="connsiteX58" fmla="*/ 1710536 w 1723110"/>
              <a:gd name="connsiteY58" fmla="*/ 1137177 h 1753344"/>
              <a:gd name="connsiteX59" fmla="*/ 1723110 w 1723110"/>
              <a:gd name="connsiteY59" fmla="*/ 1099453 h 1753344"/>
              <a:gd name="connsiteX60" fmla="*/ 1584802 w 1723110"/>
              <a:gd name="connsiteY60" fmla="*/ 935980 h 1753344"/>
              <a:gd name="connsiteX61" fmla="*/ 1547082 w 1723110"/>
              <a:gd name="connsiteY61" fmla="*/ 961130 h 1753344"/>
              <a:gd name="connsiteX62" fmla="*/ 1496789 w 1723110"/>
              <a:gd name="connsiteY62" fmla="*/ 948555 h 1753344"/>
              <a:gd name="connsiteX63" fmla="*/ 1459068 w 1723110"/>
              <a:gd name="connsiteY63" fmla="*/ 847956 h 1753344"/>
              <a:gd name="connsiteX64" fmla="*/ 1433922 w 1723110"/>
              <a:gd name="connsiteY64" fmla="*/ 772507 h 1753344"/>
              <a:gd name="connsiteX65" fmla="*/ 1408775 w 1723110"/>
              <a:gd name="connsiteY65" fmla="*/ 684483 h 1753344"/>
              <a:gd name="connsiteX66" fmla="*/ 1383628 w 1723110"/>
              <a:gd name="connsiteY66" fmla="*/ 646759 h 1753344"/>
              <a:gd name="connsiteX67" fmla="*/ 1358481 w 1723110"/>
              <a:gd name="connsiteY67" fmla="*/ 596459 h 1753344"/>
              <a:gd name="connsiteX68" fmla="*/ 1320761 w 1723110"/>
              <a:gd name="connsiteY68" fmla="*/ 571310 h 1753344"/>
              <a:gd name="connsiteX69" fmla="*/ 1107013 w 1723110"/>
              <a:gd name="connsiteY69" fmla="*/ 583885 h 1753344"/>
              <a:gd name="connsiteX70" fmla="*/ 905839 w 1723110"/>
              <a:gd name="connsiteY70" fmla="*/ 546160 h 175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723110" h="1753344">
                <a:moveTo>
                  <a:pt x="905839" y="546160"/>
                </a:moveTo>
                <a:cubicBezTo>
                  <a:pt x="870214" y="487477"/>
                  <a:pt x="904437" y="336066"/>
                  <a:pt x="893266" y="231789"/>
                </a:cubicBezTo>
                <a:cubicBezTo>
                  <a:pt x="891656" y="216763"/>
                  <a:pt x="879919" y="203506"/>
                  <a:pt x="868119" y="194065"/>
                </a:cubicBezTo>
                <a:cubicBezTo>
                  <a:pt x="857770" y="185785"/>
                  <a:pt x="842972" y="185682"/>
                  <a:pt x="830399" y="181490"/>
                </a:cubicBezTo>
                <a:cubicBezTo>
                  <a:pt x="800251" y="91038"/>
                  <a:pt x="830399" y="203994"/>
                  <a:pt x="830399" y="93466"/>
                </a:cubicBezTo>
                <a:cubicBezTo>
                  <a:pt x="830399" y="80211"/>
                  <a:pt x="828175" y="64023"/>
                  <a:pt x="817825" y="55742"/>
                </a:cubicBezTo>
                <a:cubicBezTo>
                  <a:pt x="804332" y="44946"/>
                  <a:pt x="784661" y="45451"/>
                  <a:pt x="767532" y="43167"/>
                </a:cubicBezTo>
                <a:cubicBezTo>
                  <a:pt x="721645" y="37048"/>
                  <a:pt x="675327" y="34784"/>
                  <a:pt x="629224" y="30592"/>
                </a:cubicBezTo>
                <a:cubicBezTo>
                  <a:pt x="478135" y="-19778"/>
                  <a:pt x="580255" y="4049"/>
                  <a:pt x="314890" y="18017"/>
                </a:cubicBezTo>
                <a:cubicBezTo>
                  <a:pt x="130332" y="141068"/>
                  <a:pt x="324480" y="16128"/>
                  <a:pt x="189156" y="93466"/>
                </a:cubicBezTo>
                <a:cubicBezTo>
                  <a:pt x="176035" y="100964"/>
                  <a:pt x="165585" y="113309"/>
                  <a:pt x="151435" y="118616"/>
                </a:cubicBezTo>
                <a:cubicBezTo>
                  <a:pt x="131426" y="126121"/>
                  <a:pt x="109524" y="126999"/>
                  <a:pt x="88569" y="131191"/>
                </a:cubicBezTo>
                <a:cubicBezTo>
                  <a:pt x="80187" y="143766"/>
                  <a:pt x="70180" y="155398"/>
                  <a:pt x="63422" y="168915"/>
                </a:cubicBezTo>
                <a:cubicBezTo>
                  <a:pt x="57495" y="180771"/>
                  <a:pt x="56069" y="194456"/>
                  <a:pt x="50848" y="206640"/>
                </a:cubicBezTo>
                <a:cubicBezTo>
                  <a:pt x="43465" y="223870"/>
                  <a:pt x="34084" y="240173"/>
                  <a:pt x="25702" y="256939"/>
                </a:cubicBezTo>
                <a:cubicBezTo>
                  <a:pt x="21511" y="382687"/>
                  <a:pt x="20739" y="508596"/>
                  <a:pt x="13128" y="634184"/>
                </a:cubicBezTo>
                <a:cubicBezTo>
                  <a:pt x="12326" y="647414"/>
                  <a:pt x="-3086" y="659163"/>
                  <a:pt x="555" y="671908"/>
                </a:cubicBezTo>
                <a:cubicBezTo>
                  <a:pt x="6312" y="692059"/>
                  <a:pt x="26095" y="705154"/>
                  <a:pt x="38275" y="722208"/>
                </a:cubicBezTo>
                <a:cubicBezTo>
                  <a:pt x="47058" y="734506"/>
                  <a:pt x="51622" y="750491"/>
                  <a:pt x="63422" y="759932"/>
                </a:cubicBezTo>
                <a:cubicBezTo>
                  <a:pt x="73771" y="768212"/>
                  <a:pt x="89288" y="766579"/>
                  <a:pt x="101142" y="772507"/>
                </a:cubicBezTo>
                <a:cubicBezTo>
                  <a:pt x="114658" y="779266"/>
                  <a:pt x="126289" y="789274"/>
                  <a:pt x="138862" y="797657"/>
                </a:cubicBezTo>
                <a:cubicBezTo>
                  <a:pt x="147244" y="810232"/>
                  <a:pt x="152209" y="825940"/>
                  <a:pt x="164009" y="835381"/>
                </a:cubicBezTo>
                <a:cubicBezTo>
                  <a:pt x="174358" y="843661"/>
                  <a:pt x="189875" y="842028"/>
                  <a:pt x="201729" y="847956"/>
                </a:cubicBezTo>
                <a:cubicBezTo>
                  <a:pt x="215245" y="854715"/>
                  <a:pt x="226876" y="864723"/>
                  <a:pt x="239449" y="873106"/>
                </a:cubicBezTo>
                <a:cubicBezTo>
                  <a:pt x="247831" y="885681"/>
                  <a:pt x="252796" y="901389"/>
                  <a:pt x="264596" y="910830"/>
                </a:cubicBezTo>
                <a:cubicBezTo>
                  <a:pt x="274945" y="919110"/>
                  <a:pt x="291289" y="916053"/>
                  <a:pt x="302316" y="923405"/>
                </a:cubicBezTo>
                <a:cubicBezTo>
                  <a:pt x="317111" y="933270"/>
                  <a:pt x="328653" y="947468"/>
                  <a:pt x="340036" y="961130"/>
                </a:cubicBezTo>
                <a:cubicBezTo>
                  <a:pt x="349710" y="972740"/>
                  <a:pt x="352368" y="990844"/>
                  <a:pt x="365183" y="998854"/>
                </a:cubicBezTo>
                <a:cubicBezTo>
                  <a:pt x="387661" y="1012904"/>
                  <a:pt x="440624" y="1024004"/>
                  <a:pt x="440624" y="1024004"/>
                </a:cubicBezTo>
                <a:cubicBezTo>
                  <a:pt x="449006" y="1036579"/>
                  <a:pt x="453196" y="1053345"/>
                  <a:pt x="465770" y="1061728"/>
                </a:cubicBezTo>
                <a:cubicBezTo>
                  <a:pt x="480148" y="1071314"/>
                  <a:pt x="499448" y="1069555"/>
                  <a:pt x="516064" y="1074303"/>
                </a:cubicBezTo>
                <a:cubicBezTo>
                  <a:pt x="621803" y="1104518"/>
                  <a:pt x="463879" y="1079385"/>
                  <a:pt x="704665" y="1099453"/>
                </a:cubicBezTo>
                <a:cubicBezTo>
                  <a:pt x="717238" y="1107836"/>
                  <a:pt x="728869" y="1117843"/>
                  <a:pt x="742385" y="1124602"/>
                </a:cubicBezTo>
                <a:cubicBezTo>
                  <a:pt x="754239" y="1130530"/>
                  <a:pt x="767923" y="1131956"/>
                  <a:pt x="780105" y="1137177"/>
                </a:cubicBezTo>
                <a:cubicBezTo>
                  <a:pt x="797333" y="1144561"/>
                  <a:pt x="814125" y="1153027"/>
                  <a:pt x="830399" y="1162327"/>
                </a:cubicBezTo>
                <a:cubicBezTo>
                  <a:pt x="878205" y="1189648"/>
                  <a:pt x="854608" y="1187242"/>
                  <a:pt x="905839" y="1200051"/>
                </a:cubicBezTo>
                <a:cubicBezTo>
                  <a:pt x="997394" y="1222942"/>
                  <a:pt x="943225" y="1202771"/>
                  <a:pt x="1044146" y="1225201"/>
                </a:cubicBezTo>
                <a:cubicBezTo>
                  <a:pt x="1057084" y="1228077"/>
                  <a:pt x="1069293" y="1233584"/>
                  <a:pt x="1081867" y="1237776"/>
                </a:cubicBezTo>
                <a:cubicBezTo>
                  <a:pt x="1086058" y="1250351"/>
                  <a:pt x="1094440" y="1262245"/>
                  <a:pt x="1094440" y="1275500"/>
                </a:cubicBezTo>
                <a:cubicBezTo>
                  <a:pt x="1094440" y="1321974"/>
                  <a:pt x="1077254" y="1327585"/>
                  <a:pt x="1056720" y="1363524"/>
                </a:cubicBezTo>
                <a:cubicBezTo>
                  <a:pt x="1047421" y="1379800"/>
                  <a:pt x="1038956" y="1396594"/>
                  <a:pt x="1031573" y="1413824"/>
                </a:cubicBezTo>
                <a:cubicBezTo>
                  <a:pt x="1026352" y="1426007"/>
                  <a:pt x="1024927" y="1439692"/>
                  <a:pt x="1019000" y="1451548"/>
                </a:cubicBezTo>
                <a:cubicBezTo>
                  <a:pt x="1012242" y="1465066"/>
                  <a:pt x="1002235" y="1476698"/>
                  <a:pt x="993853" y="1489273"/>
                </a:cubicBezTo>
                <a:cubicBezTo>
                  <a:pt x="984939" y="1560592"/>
                  <a:pt x="986506" y="1580830"/>
                  <a:pt x="968706" y="1640171"/>
                </a:cubicBezTo>
                <a:cubicBezTo>
                  <a:pt x="961089" y="1665563"/>
                  <a:pt x="943559" y="1715620"/>
                  <a:pt x="943559" y="1715620"/>
                </a:cubicBezTo>
                <a:cubicBezTo>
                  <a:pt x="956132" y="1719811"/>
                  <a:pt x="968025" y="1728194"/>
                  <a:pt x="981279" y="1728194"/>
                </a:cubicBezTo>
                <a:cubicBezTo>
                  <a:pt x="994533" y="1728194"/>
                  <a:pt x="1006062" y="1718495"/>
                  <a:pt x="1019000" y="1715620"/>
                </a:cubicBezTo>
                <a:cubicBezTo>
                  <a:pt x="1043886" y="1710089"/>
                  <a:pt x="1069293" y="1707237"/>
                  <a:pt x="1094440" y="1703045"/>
                </a:cubicBezTo>
                <a:cubicBezTo>
                  <a:pt x="1132160" y="1707237"/>
                  <a:pt x="1170385" y="1708176"/>
                  <a:pt x="1207600" y="1715620"/>
                </a:cubicBezTo>
                <a:cubicBezTo>
                  <a:pt x="1233593" y="1720819"/>
                  <a:pt x="1257325" y="1734339"/>
                  <a:pt x="1283041" y="1740769"/>
                </a:cubicBezTo>
                <a:lnTo>
                  <a:pt x="1333334" y="1753344"/>
                </a:lnTo>
                <a:cubicBezTo>
                  <a:pt x="1375245" y="1749152"/>
                  <a:pt x="1421395" y="1759608"/>
                  <a:pt x="1459068" y="1740769"/>
                </a:cubicBezTo>
                <a:cubicBezTo>
                  <a:pt x="1486102" y="1727251"/>
                  <a:pt x="1484214" y="1682087"/>
                  <a:pt x="1509362" y="1665320"/>
                </a:cubicBezTo>
                <a:lnTo>
                  <a:pt x="1547082" y="1640171"/>
                </a:lnTo>
                <a:cubicBezTo>
                  <a:pt x="1555464" y="1627596"/>
                  <a:pt x="1560856" y="1612398"/>
                  <a:pt x="1572229" y="1602446"/>
                </a:cubicBezTo>
                <a:cubicBezTo>
                  <a:pt x="1594973" y="1582542"/>
                  <a:pt x="1647669" y="1552147"/>
                  <a:pt x="1647669" y="1552147"/>
                </a:cubicBezTo>
                <a:cubicBezTo>
                  <a:pt x="1677935" y="1461343"/>
                  <a:pt x="1647669" y="1569293"/>
                  <a:pt x="1647669" y="1388674"/>
                </a:cubicBezTo>
                <a:cubicBezTo>
                  <a:pt x="1647669" y="1329842"/>
                  <a:pt x="1645976" y="1269702"/>
                  <a:pt x="1660243" y="1212626"/>
                </a:cubicBezTo>
                <a:cubicBezTo>
                  <a:pt x="1667573" y="1183303"/>
                  <a:pt x="1700978" y="1165851"/>
                  <a:pt x="1710536" y="1137177"/>
                </a:cubicBezTo>
                <a:lnTo>
                  <a:pt x="1723110" y="1099453"/>
                </a:lnTo>
                <a:cubicBezTo>
                  <a:pt x="1709901" y="914508"/>
                  <a:pt x="1767383" y="893841"/>
                  <a:pt x="1584802" y="935980"/>
                </a:cubicBezTo>
                <a:cubicBezTo>
                  <a:pt x="1570077" y="939378"/>
                  <a:pt x="1559655" y="952747"/>
                  <a:pt x="1547082" y="961130"/>
                </a:cubicBezTo>
                <a:cubicBezTo>
                  <a:pt x="1530318" y="956938"/>
                  <a:pt x="1511167" y="958141"/>
                  <a:pt x="1496789" y="948555"/>
                </a:cubicBezTo>
                <a:cubicBezTo>
                  <a:pt x="1465184" y="927482"/>
                  <a:pt x="1466974" y="876949"/>
                  <a:pt x="1459068" y="847956"/>
                </a:cubicBezTo>
                <a:cubicBezTo>
                  <a:pt x="1452094" y="822380"/>
                  <a:pt x="1440351" y="798225"/>
                  <a:pt x="1433922" y="772507"/>
                </a:cubicBezTo>
                <a:cubicBezTo>
                  <a:pt x="1429895" y="756398"/>
                  <a:pt x="1417792" y="702518"/>
                  <a:pt x="1408775" y="684483"/>
                </a:cubicBezTo>
                <a:cubicBezTo>
                  <a:pt x="1402017" y="670966"/>
                  <a:pt x="1391125" y="659881"/>
                  <a:pt x="1383628" y="646759"/>
                </a:cubicBezTo>
                <a:cubicBezTo>
                  <a:pt x="1374329" y="630483"/>
                  <a:pt x="1370481" y="610860"/>
                  <a:pt x="1358481" y="596459"/>
                </a:cubicBezTo>
                <a:cubicBezTo>
                  <a:pt x="1348807" y="584849"/>
                  <a:pt x="1333334" y="579693"/>
                  <a:pt x="1320761" y="571310"/>
                </a:cubicBezTo>
                <a:cubicBezTo>
                  <a:pt x="1249512" y="575502"/>
                  <a:pt x="1178386" y="583885"/>
                  <a:pt x="1107013" y="583885"/>
                </a:cubicBezTo>
                <a:cubicBezTo>
                  <a:pt x="1048188" y="583885"/>
                  <a:pt x="941464" y="604843"/>
                  <a:pt x="905839" y="546160"/>
                </a:cubicBezTo>
                <a:close/>
              </a:path>
            </a:pathLst>
          </a:custGeom>
          <a:solidFill>
            <a:srgbClr val="FFFF00">
              <a:alpha val="38000"/>
            </a:srgbClr>
          </a:solidFill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431706" y="4539515"/>
            <a:ext cx="994515" cy="1005987"/>
          </a:xfrm>
          <a:custGeom>
            <a:avLst/>
            <a:gdLst>
              <a:gd name="connsiteX0" fmla="*/ 955578 w 994515"/>
              <a:gd name="connsiteY0" fmla="*/ 741915 h 1005987"/>
              <a:gd name="connsiteX1" fmla="*/ 968151 w 994515"/>
              <a:gd name="connsiteY1" fmla="*/ 528143 h 1005987"/>
              <a:gd name="connsiteX2" fmla="*/ 993298 w 994515"/>
              <a:gd name="connsiteY2" fmla="*/ 490419 h 1005987"/>
              <a:gd name="connsiteX3" fmla="*/ 943004 w 994515"/>
              <a:gd name="connsiteY3" fmla="*/ 440119 h 1005987"/>
              <a:gd name="connsiteX4" fmla="*/ 867564 w 994515"/>
              <a:gd name="connsiteY4" fmla="*/ 389820 h 1005987"/>
              <a:gd name="connsiteX5" fmla="*/ 804697 w 994515"/>
              <a:gd name="connsiteY5" fmla="*/ 326946 h 1005987"/>
              <a:gd name="connsiteX6" fmla="*/ 766977 w 994515"/>
              <a:gd name="connsiteY6" fmla="*/ 314371 h 1005987"/>
              <a:gd name="connsiteX7" fmla="*/ 691536 w 994515"/>
              <a:gd name="connsiteY7" fmla="*/ 264072 h 1005987"/>
              <a:gd name="connsiteX8" fmla="*/ 616096 w 994515"/>
              <a:gd name="connsiteY8" fmla="*/ 226347 h 1005987"/>
              <a:gd name="connsiteX9" fmla="*/ 578376 w 994515"/>
              <a:gd name="connsiteY9" fmla="*/ 213772 h 1005987"/>
              <a:gd name="connsiteX10" fmla="*/ 540656 w 994515"/>
              <a:gd name="connsiteY10" fmla="*/ 176048 h 1005987"/>
              <a:gd name="connsiteX11" fmla="*/ 465215 w 994515"/>
              <a:gd name="connsiteY11" fmla="*/ 125748 h 1005987"/>
              <a:gd name="connsiteX12" fmla="*/ 452642 w 994515"/>
              <a:gd name="connsiteY12" fmla="*/ 163473 h 1005987"/>
              <a:gd name="connsiteX13" fmla="*/ 414922 w 994515"/>
              <a:gd name="connsiteY13" fmla="*/ 176048 h 1005987"/>
              <a:gd name="connsiteX14" fmla="*/ 389775 w 994515"/>
              <a:gd name="connsiteY14" fmla="*/ 100599 h 1005987"/>
              <a:gd name="connsiteX15" fmla="*/ 314335 w 994515"/>
              <a:gd name="connsiteY15" fmla="*/ 62874 h 1005987"/>
              <a:gd name="connsiteX16" fmla="*/ 264041 w 994515"/>
              <a:gd name="connsiteY16" fmla="*/ 37725 h 1005987"/>
              <a:gd name="connsiteX17" fmla="*/ 226321 w 994515"/>
              <a:gd name="connsiteY17" fmla="*/ 12575 h 1005987"/>
              <a:gd name="connsiteX18" fmla="*/ 176027 w 994515"/>
              <a:gd name="connsiteY18" fmla="*/ 0 h 1005987"/>
              <a:gd name="connsiteX19" fmla="*/ 50293 w 994515"/>
              <a:gd name="connsiteY19" fmla="*/ 62874 h 1005987"/>
              <a:gd name="connsiteX20" fmla="*/ 37720 w 994515"/>
              <a:gd name="connsiteY20" fmla="*/ 314371 h 1005987"/>
              <a:gd name="connsiteX21" fmla="*/ 12573 w 994515"/>
              <a:gd name="connsiteY21" fmla="*/ 402395 h 1005987"/>
              <a:gd name="connsiteX22" fmla="*/ 0 w 994515"/>
              <a:gd name="connsiteY22" fmla="*/ 452694 h 1005987"/>
              <a:gd name="connsiteX23" fmla="*/ 12573 w 994515"/>
              <a:gd name="connsiteY23" fmla="*/ 553293 h 1005987"/>
              <a:gd name="connsiteX24" fmla="*/ 37720 w 994515"/>
              <a:gd name="connsiteY24" fmla="*/ 591017 h 1005987"/>
              <a:gd name="connsiteX25" fmla="*/ 50293 w 994515"/>
              <a:gd name="connsiteY25" fmla="*/ 641317 h 1005987"/>
              <a:gd name="connsiteX26" fmla="*/ 88013 w 994515"/>
              <a:gd name="connsiteY26" fmla="*/ 867664 h 1005987"/>
              <a:gd name="connsiteX27" fmla="*/ 138307 w 994515"/>
              <a:gd name="connsiteY27" fmla="*/ 943113 h 1005987"/>
              <a:gd name="connsiteX28" fmla="*/ 176027 w 994515"/>
              <a:gd name="connsiteY28" fmla="*/ 955687 h 1005987"/>
              <a:gd name="connsiteX29" fmla="*/ 213747 w 994515"/>
              <a:gd name="connsiteY29" fmla="*/ 943113 h 1005987"/>
              <a:gd name="connsiteX30" fmla="*/ 238894 w 994515"/>
              <a:gd name="connsiteY30" fmla="*/ 905388 h 1005987"/>
              <a:gd name="connsiteX31" fmla="*/ 326908 w 994515"/>
              <a:gd name="connsiteY31" fmla="*/ 917963 h 1005987"/>
              <a:gd name="connsiteX32" fmla="*/ 402348 w 994515"/>
              <a:gd name="connsiteY32" fmla="*/ 943113 h 1005987"/>
              <a:gd name="connsiteX33" fmla="*/ 477789 w 994515"/>
              <a:gd name="connsiteY33" fmla="*/ 993412 h 1005987"/>
              <a:gd name="connsiteX34" fmla="*/ 729257 w 994515"/>
              <a:gd name="connsiteY34" fmla="*/ 993412 h 1005987"/>
              <a:gd name="connsiteX35" fmla="*/ 729257 w 994515"/>
              <a:gd name="connsiteY35" fmla="*/ 1005987 h 100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4515" h="1005987">
                <a:moveTo>
                  <a:pt x="955578" y="741915"/>
                </a:moveTo>
                <a:cubicBezTo>
                  <a:pt x="959769" y="670658"/>
                  <a:pt x="957564" y="598734"/>
                  <a:pt x="968151" y="528143"/>
                </a:cubicBezTo>
                <a:cubicBezTo>
                  <a:pt x="970393" y="513198"/>
                  <a:pt x="990814" y="505326"/>
                  <a:pt x="993298" y="490419"/>
                </a:cubicBezTo>
                <a:cubicBezTo>
                  <a:pt x="1001254" y="442677"/>
                  <a:pt x="968581" y="454330"/>
                  <a:pt x="943004" y="440119"/>
                </a:cubicBezTo>
                <a:cubicBezTo>
                  <a:pt x="916585" y="425440"/>
                  <a:pt x="867564" y="389820"/>
                  <a:pt x="867564" y="389820"/>
                </a:cubicBezTo>
                <a:cubicBezTo>
                  <a:pt x="842418" y="352096"/>
                  <a:pt x="846609" y="347904"/>
                  <a:pt x="804697" y="326946"/>
                </a:cubicBezTo>
                <a:cubicBezTo>
                  <a:pt x="792843" y="321018"/>
                  <a:pt x="778562" y="320808"/>
                  <a:pt x="766977" y="314371"/>
                </a:cubicBezTo>
                <a:cubicBezTo>
                  <a:pt x="740557" y="299692"/>
                  <a:pt x="720208" y="273631"/>
                  <a:pt x="691536" y="264072"/>
                </a:cubicBezTo>
                <a:cubicBezTo>
                  <a:pt x="596727" y="232465"/>
                  <a:pt x="713590" y="275101"/>
                  <a:pt x="616096" y="226347"/>
                </a:cubicBezTo>
                <a:cubicBezTo>
                  <a:pt x="604242" y="220419"/>
                  <a:pt x="590949" y="217964"/>
                  <a:pt x="578376" y="213772"/>
                </a:cubicBezTo>
                <a:cubicBezTo>
                  <a:pt x="565803" y="201197"/>
                  <a:pt x="554692" y="186966"/>
                  <a:pt x="540656" y="176048"/>
                </a:cubicBezTo>
                <a:cubicBezTo>
                  <a:pt x="516800" y="157491"/>
                  <a:pt x="465215" y="125748"/>
                  <a:pt x="465215" y="125748"/>
                </a:cubicBezTo>
                <a:cubicBezTo>
                  <a:pt x="461024" y="138323"/>
                  <a:pt x="462014" y="154100"/>
                  <a:pt x="452642" y="163473"/>
                </a:cubicBezTo>
                <a:cubicBezTo>
                  <a:pt x="443271" y="172845"/>
                  <a:pt x="424293" y="185420"/>
                  <a:pt x="414922" y="176048"/>
                </a:cubicBezTo>
                <a:cubicBezTo>
                  <a:pt x="396178" y="157302"/>
                  <a:pt x="411832" y="115305"/>
                  <a:pt x="389775" y="100599"/>
                </a:cubicBezTo>
                <a:cubicBezTo>
                  <a:pt x="317291" y="52270"/>
                  <a:pt x="387209" y="94109"/>
                  <a:pt x="314335" y="62874"/>
                </a:cubicBezTo>
                <a:cubicBezTo>
                  <a:pt x="297107" y="55490"/>
                  <a:pt x="280315" y="47025"/>
                  <a:pt x="264041" y="37725"/>
                </a:cubicBezTo>
                <a:cubicBezTo>
                  <a:pt x="250921" y="30227"/>
                  <a:pt x="240211" y="18528"/>
                  <a:pt x="226321" y="12575"/>
                </a:cubicBezTo>
                <a:cubicBezTo>
                  <a:pt x="210438" y="5767"/>
                  <a:pt x="192792" y="4192"/>
                  <a:pt x="176027" y="0"/>
                </a:cubicBezTo>
                <a:cubicBezTo>
                  <a:pt x="86209" y="59885"/>
                  <a:pt x="129908" y="42968"/>
                  <a:pt x="50293" y="62874"/>
                </a:cubicBezTo>
                <a:cubicBezTo>
                  <a:pt x="46102" y="146706"/>
                  <a:pt x="44690" y="230724"/>
                  <a:pt x="37720" y="314371"/>
                </a:cubicBezTo>
                <a:cubicBezTo>
                  <a:pt x="35408" y="342125"/>
                  <a:pt x="20277" y="375429"/>
                  <a:pt x="12573" y="402395"/>
                </a:cubicBezTo>
                <a:cubicBezTo>
                  <a:pt x="7826" y="419012"/>
                  <a:pt x="4191" y="435928"/>
                  <a:pt x="0" y="452694"/>
                </a:cubicBezTo>
                <a:cubicBezTo>
                  <a:pt x="4191" y="486227"/>
                  <a:pt x="3682" y="520690"/>
                  <a:pt x="12573" y="553293"/>
                </a:cubicBezTo>
                <a:cubicBezTo>
                  <a:pt x="16549" y="567873"/>
                  <a:pt x="31768" y="577126"/>
                  <a:pt x="37720" y="591017"/>
                </a:cubicBezTo>
                <a:cubicBezTo>
                  <a:pt x="44527" y="606902"/>
                  <a:pt x="46102" y="624550"/>
                  <a:pt x="50293" y="641317"/>
                </a:cubicBezTo>
                <a:cubicBezTo>
                  <a:pt x="53887" y="684443"/>
                  <a:pt x="52781" y="814810"/>
                  <a:pt x="88013" y="867664"/>
                </a:cubicBezTo>
                <a:cubicBezTo>
                  <a:pt x="104778" y="892814"/>
                  <a:pt x="109633" y="933555"/>
                  <a:pt x="138307" y="943113"/>
                </a:cubicBezTo>
                <a:lnTo>
                  <a:pt x="176027" y="955687"/>
                </a:lnTo>
                <a:cubicBezTo>
                  <a:pt x="188600" y="951496"/>
                  <a:pt x="203398" y="951393"/>
                  <a:pt x="213747" y="943113"/>
                </a:cubicBezTo>
                <a:cubicBezTo>
                  <a:pt x="225548" y="933672"/>
                  <a:pt x="224141" y="908667"/>
                  <a:pt x="238894" y="905388"/>
                </a:cubicBezTo>
                <a:cubicBezTo>
                  <a:pt x="267824" y="898958"/>
                  <a:pt x="297570" y="913771"/>
                  <a:pt x="326908" y="917963"/>
                </a:cubicBezTo>
                <a:cubicBezTo>
                  <a:pt x="352055" y="926346"/>
                  <a:pt x="380293" y="928408"/>
                  <a:pt x="402348" y="943113"/>
                </a:cubicBezTo>
                <a:lnTo>
                  <a:pt x="477789" y="993412"/>
                </a:lnTo>
                <a:cubicBezTo>
                  <a:pt x="593150" y="978990"/>
                  <a:pt x="597432" y="971438"/>
                  <a:pt x="729257" y="993412"/>
                </a:cubicBezTo>
                <a:cubicBezTo>
                  <a:pt x="733392" y="994101"/>
                  <a:pt x="729257" y="1001795"/>
                  <a:pt x="729257" y="1005987"/>
                </a:cubicBezTo>
              </a:path>
            </a:pathLst>
          </a:custGeom>
          <a:solidFill>
            <a:srgbClr val="FF0000">
              <a:alpha val="29000"/>
            </a:srgb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140683" y="1106585"/>
            <a:ext cx="316274" cy="2904787"/>
          </a:xfrm>
          <a:custGeom>
            <a:avLst/>
            <a:gdLst>
              <a:gd name="connsiteX0" fmla="*/ 240729 w 316274"/>
              <a:gd name="connsiteY0" fmla="*/ 0 h 2904787"/>
              <a:gd name="connsiteX1" fmla="*/ 127569 w 316274"/>
              <a:gd name="connsiteY1" fmla="*/ 12575 h 2904787"/>
              <a:gd name="connsiteX2" fmla="*/ 77275 w 316274"/>
              <a:gd name="connsiteY2" fmla="*/ 88024 h 2904787"/>
              <a:gd name="connsiteX3" fmla="*/ 64702 w 316274"/>
              <a:gd name="connsiteY3" fmla="*/ 176048 h 2904787"/>
              <a:gd name="connsiteX4" fmla="*/ 52128 w 316274"/>
              <a:gd name="connsiteY4" fmla="*/ 213773 h 2904787"/>
              <a:gd name="connsiteX5" fmla="*/ 14408 w 316274"/>
              <a:gd name="connsiteY5" fmla="*/ 238922 h 2904787"/>
              <a:gd name="connsiteX6" fmla="*/ 14408 w 316274"/>
              <a:gd name="connsiteY6" fmla="*/ 364671 h 2904787"/>
              <a:gd name="connsiteX7" fmla="*/ 26981 w 316274"/>
              <a:gd name="connsiteY7" fmla="*/ 402395 h 2904787"/>
              <a:gd name="connsiteX8" fmla="*/ 64702 w 316274"/>
              <a:gd name="connsiteY8" fmla="*/ 427545 h 2904787"/>
              <a:gd name="connsiteX9" fmla="*/ 127569 w 316274"/>
              <a:gd name="connsiteY9" fmla="*/ 540718 h 2904787"/>
              <a:gd name="connsiteX10" fmla="*/ 114995 w 316274"/>
              <a:gd name="connsiteY10" fmla="*/ 578443 h 2904787"/>
              <a:gd name="connsiteX11" fmla="*/ 64702 w 316274"/>
              <a:gd name="connsiteY11" fmla="*/ 653892 h 2904787"/>
              <a:gd name="connsiteX12" fmla="*/ 77275 w 316274"/>
              <a:gd name="connsiteY12" fmla="*/ 704191 h 2904787"/>
              <a:gd name="connsiteX13" fmla="*/ 114995 w 316274"/>
              <a:gd name="connsiteY13" fmla="*/ 716766 h 2904787"/>
              <a:gd name="connsiteX14" fmla="*/ 190436 w 316274"/>
              <a:gd name="connsiteY14" fmla="*/ 754490 h 2904787"/>
              <a:gd name="connsiteX15" fmla="*/ 165289 w 316274"/>
              <a:gd name="connsiteY15" fmla="*/ 842514 h 2904787"/>
              <a:gd name="connsiteX16" fmla="*/ 127569 w 316274"/>
              <a:gd name="connsiteY16" fmla="*/ 855089 h 2904787"/>
              <a:gd name="connsiteX17" fmla="*/ 89848 w 316274"/>
              <a:gd name="connsiteY17" fmla="*/ 880239 h 2904787"/>
              <a:gd name="connsiteX18" fmla="*/ 77275 w 316274"/>
              <a:gd name="connsiteY18" fmla="*/ 917963 h 2904787"/>
              <a:gd name="connsiteX19" fmla="*/ 127569 w 316274"/>
              <a:gd name="connsiteY19" fmla="*/ 980837 h 2904787"/>
              <a:gd name="connsiteX20" fmla="*/ 152715 w 316274"/>
              <a:gd name="connsiteY20" fmla="*/ 1018562 h 2904787"/>
              <a:gd name="connsiteX21" fmla="*/ 190436 w 316274"/>
              <a:gd name="connsiteY21" fmla="*/ 1056286 h 2904787"/>
              <a:gd name="connsiteX22" fmla="*/ 165289 w 316274"/>
              <a:gd name="connsiteY22" fmla="*/ 1307783 h 2904787"/>
              <a:gd name="connsiteX23" fmla="*/ 140142 w 316274"/>
              <a:gd name="connsiteY23" fmla="*/ 1420957 h 2904787"/>
              <a:gd name="connsiteX24" fmla="*/ 114995 w 316274"/>
              <a:gd name="connsiteY24" fmla="*/ 1496406 h 2904787"/>
              <a:gd name="connsiteX25" fmla="*/ 114995 w 316274"/>
              <a:gd name="connsiteY25" fmla="*/ 1823351 h 2904787"/>
              <a:gd name="connsiteX26" fmla="*/ 177862 w 316274"/>
              <a:gd name="connsiteY26" fmla="*/ 1873651 h 2904787"/>
              <a:gd name="connsiteX27" fmla="*/ 215582 w 316274"/>
              <a:gd name="connsiteY27" fmla="*/ 1898800 h 2904787"/>
              <a:gd name="connsiteX28" fmla="*/ 291023 w 316274"/>
              <a:gd name="connsiteY28" fmla="*/ 1974249 h 2904787"/>
              <a:gd name="connsiteX29" fmla="*/ 316170 w 316274"/>
              <a:gd name="connsiteY29" fmla="*/ 2049698 h 2904787"/>
              <a:gd name="connsiteX30" fmla="*/ 291023 w 316274"/>
              <a:gd name="connsiteY30" fmla="*/ 2288620 h 2904787"/>
              <a:gd name="connsiteX31" fmla="*/ 265876 w 316274"/>
              <a:gd name="connsiteY31" fmla="*/ 2326345 h 2904787"/>
              <a:gd name="connsiteX32" fmla="*/ 253303 w 316274"/>
              <a:gd name="connsiteY32" fmla="*/ 2364069 h 2904787"/>
              <a:gd name="connsiteX33" fmla="*/ 203009 w 316274"/>
              <a:gd name="connsiteY33" fmla="*/ 2477243 h 2904787"/>
              <a:gd name="connsiteX34" fmla="*/ 165289 w 316274"/>
              <a:gd name="connsiteY34" fmla="*/ 2590416 h 2904787"/>
              <a:gd name="connsiteX35" fmla="*/ 140142 w 316274"/>
              <a:gd name="connsiteY35" fmla="*/ 2665865 h 2904787"/>
              <a:gd name="connsiteX36" fmla="*/ 77275 w 316274"/>
              <a:gd name="connsiteY36" fmla="*/ 2779039 h 2904787"/>
              <a:gd name="connsiteX37" fmla="*/ 39555 w 316274"/>
              <a:gd name="connsiteY37" fmla="*/ 2816763 h 2904787"/>
              <a:gd name="connsiteX38" fmla="*/ 26981 w 316274"/>
              <a:gd name="connsiteY38" fmla="*/ 2904787 h 290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6274" h="2904787">
                <a:moveTo>
                  <a:pt x="240729" y="0"/>
                </a:moveTo>
                <a:cubicBezTo>
                  <a:pt x="203009" y="4192"/>
                  <a:pt x="160984" y="-5420"/>
                  <a:pt x="127569" y="12575"/>
                </a:cubicBezTo>
                <a:cubicBezTo>
                  <a:pt x="100957" y="26906"/>
                  <a:pt x="77275" y="88024"/>
                  <a:pt x="77275" y="88024"/>
                </a:cubicBezTo>
                <a:cubicBezTo>
                  <a:pt x="73084" y="117365"/>
                  <a:pt x="70514" y="146984"/>
                  <a:pt x="64702" y="176048"/>
                </a:cubicBezTo>
                <a:cubicBezTo>
                  <a:pt x="62103" y="189046"/>
                  <a:pt x="60408" y="203422"/>
                  <a:pt x="52128" y="213773"/>
                </a:cubicBezTo>
                <a:cubicBezTo>
                  <a:pt x="42688" y="225574"/>
                  <a:pt x="26981" y="230539"/>
                  <a:pt x="14408" y="238922"/>
                </a:cubicBezTo>
                <a:cubicBezTo>
                  <a:pt x="-5921" y="299919"/>
                  <a:pt x="-3651" y="274362"/>
                  <a:pt x="14408" y="364671"/>
                </a:cubicBezTo>
                <a:cubicBezTo>
                  <a:pt x="17007" y="377668"/>
                  <a:pt x="18701" y="392044"/>
                  <a:pt x="26981" y="402395"/>
                </a:cubicBezTo>
                <a:cubicBezTo>
                  <a:pt x="36421" y="414196"/>
                  <a:pt x="52128" y="419162"/>
                  <a:pt x="64702" y="427545"/>
                </a:cubicBezTo>
                <a:cubicBezTo>
                  <a:pt x="122347" y="514023"/>
                  <a:pt x="105437" y="474320"/>
                  <a:pt x="127569" y="540718"/>
                </a:cubicBezTo>
                <a:cubicBezTo>
                  <a:pt x="123378" y="553293"/>
                  <a:pt x="121432" y="566856"/>
                  <a:pt x="114995" y="578443"/>
                </a:cubicBezTo>
                <a:cubicBezTo>
                  <a:pt x="100318" y="604865"/>
                  <a:pt x="64702" y="653892"/>
                  <a:pt x="64702" y="653892"/>
                </a:cubicBezTo>
                <a:cubicBezTo>
                  <a:pt x="68893" y="670658"/>
                  <a:pt x="66480" y="690695"/>
                  <a:pt x="77275" y="704191"/>
                </a:cubicBezTo>
                <a:cubicBezTo>
                  <a:pt x="85554" y="714541"/>
                  <a:pt x="103141" y="710838"/>
                  <a:pt x="114995" y="716766"/>
                </a:cubicBezTo>
                <a:cubicBezTo>
                  <a:pt x="212479" y="765515"/>
                  <a:pt x="95634" y="722888"/>
                  <a:pt x="190436" y="754490"/>
                </a:cubicBezTo>
                <a:cubicBezTo>
                  <a:pt x="182054" y="783831"/>
                  <a:pt x="181461" y="816636"/>
                  <a:pt x="165289" y="842514"/>
                </a:cubicBezTo>
                <a:cubicBezTo>
                  <a:pt x="158265" y="853753"/>
                  <a:pt x="139423" y="849161"/>
                  <a:pt x="127569" y="855089"/>
                </a:cubicBezTo>
                <a:cubicBezTo>
                  <a:pt x="114053" y="861848"/>
                  <a:pt x="102422" y="871856"/>
                  <a:pt x="89848" y="880239"/>
                </a:cubicBezTo>
                <a:cubicBezTo>
                  <a:pt x="85657" y="892814"/>
                  <a:pt x="77275" y="904708"/>
                  <a:pt x="77275" y="917963"/>
                </a:cubicBezTo>
                <a:cubicBezTo>
                  <a:pt x="77275" y="958457"/>
                  <a:pt x="98601" y="961524"/>
                  <a:pt x="127569" y="980837"/>
                </a:cubicBezTo>
                <a:cubicBezTo>
                  <a:pt x="135951" y="993412"/>
                  <a:pt x="143041" y="1006952"/>
                  <a:pt x="152715" y="1018562"/>
                </a:cubicBezTo>
                <a:cubicBezTo>
                  <a:pt x="164098" y="1032224"/>
                  <a:pt x="188667" y="1038592"/>
                  <a:pt x="190436" y="1056286"/>
                </a:cubicBezTo>
                <a:cubicBezTo>
                  <a:pt x="216351" y="1315463"/>
                  <a:pt x="193140" y="1196366"/>
                  <a:pt x="165289" y="1307783"/>
                </a:cubicBezTo>
                <a:cubicBezTo>
                  <a:pt x="147349" y="1379552"/>
                  <a:pt x="159497" y="1356433"/>
                  <a:pt x="140142" y="1420957"/>
                </a:cubicBezTo>
                <a:cubicBezTo>
                  <a:pt x="132525" y="1446349"/>
                  <a:pt x="114995" y="1496406"/>
                  <a:pt x="114995" y="1496406"/>
                </a:cubicBezTo>
                <a:cubicBezTo>
                  <a:pt x="109352" y="1592345"/>
                  <a:pt x="89670" y="1722040"/>
                  <a:pt x="114995" y="1823351"/>
                </a:cubicBezTo>
                <a:cubicBezTo>
                  <a:pt x="127107" y="1871803"/>
                  <a:pt x="143684" y="1856560"/>
                  <a:pt x="177862" y="1873651"/>
                </a:cubicBezTo>
                <a:cubicBezTo>
                  <a:pt x="191378" y="1880410"/>
                  <a:pt x="204288" y="1888760"/>
                  <a:pt x="215582" y="1898800"/>
                </a:cubicBezTo>
                <a:cubicBezTo>
                  <a:pt x="242162" y="1922430"/>
                  <a:pt x="291023" y="1974249"/>
                  <a:pt x="291023" y="1974249"/>
                </a:cubicBezTo>
                <a:cubicBezTo>
                  <a:pt x="299405" y="1999399"/>
                  <a:pt x="317824" y="2023240"/>
                  <a:pt x="316170" y="2049698"/>
                </a:cubicBezTo>
                <a:cubicBezTo>
                  <a:pt x="315017" y="2068143"/>
                  <a:pt x="322427" y="2225804"/>
                  <a:pt x="291023" y="2288620"/>
                </a:cubicBezTo>
                <a:cubicBezTo>
                  <a:pt x="284265" y="2302138"/>
                  <a:pt x="274258" y="2313770"/>
                  <a:pt x="265876" y="2326345"/>
                </a:cubicBezTo>
                <a:cubicBezTo>
                  <a:pt x="261685" y="2338920"/>
                  <a:pt x="259230" y="2352213"/>
                  <a:pt x="253303" y="2364069"/>
                </a:cubicBezTo>
                <a:cubicBezTo>
                  <a:pt x="221266" y="2428150"/>
                  <a:pt x="219227" y="2379918"/>
                  <a:pt x="203009" y="2477243"/>
                </a:cubicBezTo>
                <a:cubicBezTo>
                  <a:pt x="174696" y="2647148"/>
                  <a:pt x="212435" y="2484326"/>
                  <a:pt x="165289" y="2590416"/>
                </a:cubicBezTo>
                <a:cubicBezTo>
                  <a:pt x="154523" y="2614641"/>
                  <a:pt x="151996" y="2642153"/>
                  <a:pt x="140142" y="2665865"/>
                </a:cubicBezTo>
                <a:cubicBezTo>
                  <a:pt x="124090" y="2697972"/>
                  <a:pt x="102739" y="2748479"/>
                  <a:pt x="77275" y="2779039"/>
                </a:cubicBezTo>
                <a:cubicBezTo>
                  <a:pt x="65892" y="2792700"/>
                  <a:pt x="52128" y="2804188"/>
                  <a:pt x="39555" y="2816763"/>
                </a:cubicBezTo>
                <a:cubicBezTo>
                  <a:pt x="26292" y="2896347"/>
                  <a:pt x="26981" y="2866715"/>
                  <a:pt x="26981" y="2904787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2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9854"/>
          <a:stretch/>
        </p:blipFill>
        <p:spPr>
          <a:xfrm>
            <a:off x="553903" y="0"/>
            <a:ext cx="7106020" cy="49863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724" y="6027003"/>
            <a:ext cx="3792943" cy="830997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Las </a:t>
            </a:r>
            <a:r>
              <a:rPr lang="en-US" sz="4800" b="1" dirty="0" err="1" smtClean="0">
                <a:solidFill>
                  <a:schemeClr val="bg1"/>
                </a:solidFill>
              </a:rPr>
              <a:t>ciudades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527" y="2540154"/>
            <a:ext cx="2391645" cy="1880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698" y="0"/>
            <a:ext cx="2097786" cy="1372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60" y="511335"/>
            <a:ext cx="2375753" cy="1779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710" y="4000325"/>
            <a:ext cx="2464955" cy="1848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560" y="164616"/>
            <a:ext cx="217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Santiago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4506" y="3538660"/>
            <a:ext cx="217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Buenos Aires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0859" y="2290857"/>
            <a:ext cx="217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Montevideo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5698" y="1352017"/>
            <a:ext cx="217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Asunción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3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314" y="143108"/>
            <a:ext cx="5089905" cy="6578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856" y="1305860"/>
            <a:ext cx="2521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804000"/>
                </a:solidFill>
              </a:rPr>
              <a:t>Montañas</a:t>
            </a:r>
            <a:r>
              <a:rPr lang="en-US" sz="2800" b="1" dirty="0" smtClean="0">
                <a:solidFill>
                  <a:srgbClr val="804000"/>
                </a:solidFill>
              </a:rPr>
              <a:t> </a:t>
            </a:r>
            <a:r>
              <a:rPr lang="en-US" sz="2800" b="1" dirty="0" smtClean="0">
                <a:solidFill>
                  <a:srgbClr val="804000"/>
                </a:solidFill>
                <a:sym typeface="Wingdings"/>
              </a:rPr>
              <a:t></a:t>
            </a:r>
            <a:endParaRPr lang="en-US" sz="2800" b="1" dirty="0">
              <a:solidFill>
                <a:srgbClr val="804000"/>
              </a:solidFill>
              <a:sym typeface="Wingdings"/>
            </a:endParaRPr>
          </a:p>
          <a:p>
            <a:r>
              <a:rPr lang="en-US" sz="2800" b="1" dirty="0" smtClean="0">
                <a:solidFill>
                  <a:srgbClr val="804000"/>
                </a:solidFill>
                <a:sym typeface="Wingdings"/>
              </a:rPr>
              <a:t>	Los Andes</a:t>
            </a:r>
            <a:endParaRPr lang="en-US" sz="2800" b="1" dirty="0">
              <a:solidFill>
                <a:srgbClr val="804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856" y="2267214"/>
            <a:ext cx="2521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6600"/>
                </a:solidFill>
              </a:rPr>
              <a:t>Desierto</a:t>
            </a:r>
            <a:r>
              <a:rPr lang="en-US" sz="2800" b="1" dirty="0" smtClean="0">
                <a:solidFill>
                  <a:srgbClr val="FF6600"/>
                </a:solidFill>
              </a:rPr>
              <a:t> </a:t>
            </a:r>
            <a:r>
              <a:rPr lang="en-US" sz="2800" b="1" dirty="0" smtClean="0">
                <a:solidFill>
                  <a:srgbClr val="FF6600"/>
                </a:solidFill>
                <a:sym typeface="Wingdings"/>
              </a:rPr>
              <a:t></a:t>
            </a:r>
            <a:endParaRPr lang="en-US" sz="2800" b="1" dirty="0">
              <a:solidFill>
                <a:srgbClr val="FF6600"/>
              </a:solidFill>
              <a:sym typeface="Wingdings"/>
            </a:endParaRPr>
          </a:p>
          <a:p>
            <a:r>
              <a:rPr lang="en-US" sz="2800" b="1" dirty="0" smtClean="0">
                <a:solidFill>
                  <a:srgbClr val="FF6600"/>
                </a:solidFill>
                <a:sym typeface="Wingdings"/>
              </a:rPr>
              <a:t>	Atacama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856" y="3288251"/>
            <a:ext cx="3076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Río </a:t>
            </a:r>
            <a:r>
              <a:rPr lang="en-US" sz="2800" b="1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en-US" sz="2800" b="1" dirty="0">
              <a:solidFill>
                <a:srgbClr val="0000FF"/>
              </a:solidFill>
              <a:sym typeface="Wingdings"/>
            </a:endParaRPr>
          </a:p>
          <a:p>
            <a:r>
              <a:rPr lang="en-US" sz="2800" b="1" dirty="0" smtClean="0">
                <a:solidFill>
                  <a:srgbClr val="0000FF"/>
                </a:solidFill>
                <a:sym typeface="Wingdings"/>
              </a:rPr>
              <a:t>	Río de la Plata</a:t>
            </a:r>
          </a:p>
          <a:p>
            <a:r>
              <a:rPr lang="en-US" sz="2800" b="1" dirty="0">
                <a:solidFill>
                  <a:srgbClr val="0000FF"/>
                </a:solidFill>
                <a:sym typeface="Wingdings"/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  <a:sym typeface="Wingdings"/>
              </a:rPr>
              <a:t>Río Paraná</a:t>
            </a:r>
          </a:p>
          <a:p>
            <a:r>
              <a:rPr lang="en-US" sz="2800" b="1" dirty="0">
                <a:solidFill>
                  <a:srgbClr val="0000FF"/>
                </a:solidFill>
                <a:sym typeface="Wingdings"/>
              </a:rPr>
              <a:t>	</a:t>
            </a:r>
            <a:r>
              <a:rPr lang="en-US" sz="2800" b="1" dirty="0" err="1" smtClean="0">
                <a:solidFill>
                  <a:srgbClr val="0000FF"/>
                </a:solidFill>
                <a:sym typeface="Wingdings"/>
              </a:rPr>
              <a:t>Rió</a:t>
            </a:r>
            <a:r>
              <a:rPr lang="en-US" sz="2800" b="1" dirty="0" smtClean="0">
                <a:solidFill>
                  <a:srgbClr val="0000FF"/>
                </a:solidFill>
                <a:sym typeface="Wingdings"/>
              </a:rPr>
              <a:t> Paraguay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856" y="5104133"/>
            <a:ext cx="307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Las Pampas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45" name="SMARTINK"/>
          <p:cNvSpPr/>
          <p:nvPr/>
        </p:nvSpPr>
        <p:spPr>
          <a:xfrm>
            <a:off x="4554220" y="702310"/>
            <a:ext cx="1064261" cy="3051811"/>
          </a:xfrm>
          <a:custGeom>
            <a:avLst/>
            <a:gdLst/>
            <a:ahLst/>
            <a:cxnLst/>
            <a:rect l="0" t="0" r="0" b="0"/>
            <a:pathLst>
              <a:path w="1064261" h="3051811">
                <a:moveTo>
                  <a:pt x="754380" y="52070"/>
                </a:moveTo>
                <a:lnTo>
                  <a:pt x="746760" y="34290"/>
                </a:lnTo>
                <a:lnTo>
                  <a:pt x="721360" y="26670"/>
                </a:lnTo>
                <a:lnTo>
                  <a:pt x="694690" y="17780"/>
                </a:lnTo>
                <a:lnTo>
                  <a:pt x="678180" y="8890"/>
                </a:lnTo>
                <a:lnTo>
                  <a:pt x="652780" y="8890"/>
                </a:lnTo>
                <a:lnTo>
                  <a:pt x="635000" y="0"/>
                </a:lnTo>
                <a:lnTo>
                  <a:pt x="609600" y="0"/>
                </a:lnTo>
                <a:lnTo>
                  <a:pt x="575310" y="0"/>
                </a:lnTo>
                <a:lnTo>
                  <a:pt x="566420" y="17780"/>
                </a:lnTo>
                <a:lnTo>
                  <a:pt x="582930" y="52070"/>
                </a:lnTo>
                <a:lnTo>
                  <a:pt x="600710" y="95250"/>
                </a:lnTo>
                <a:lnTo>
                  <a:pt x="609600" y="120650"/>
                </a:lnTo>
                <a:lnTo>
                  <a:pt x="609600" y="138430"/>
                </a:lnTo>
                <a:lnTo>
                  <a:pt x="591820" y="146050"/>
                </a:lnTo>
                <a:lnTo>
                  <a:pt x="557530" y="146050"/>
                </a:lnTo>
                <a:lnTo>
                  <a:pt x="523240" y="146050"/>
                </a:lnTo>
                <a:lnTo>
                  <a:pt x="481330" y="154940"/>
                </a:lnTo>
                <a:lnTo>
                  <a:pt x="438150" y="154940"/>
                </a:lnTo>
                <a:lnTo>
                  <a:pt x="411480" y="171450"/>
                </a:lnTo>
                <a:lnTo>
                  <a:pt x="394970" y="171450"/>
                </a:lnTo>
                <a:lnTo>
                  <a:pt x="386080" y="189230"/>
                </a:lnTo>
                <a:lnTo>
                  <a:pt x="394970" y="214630"/>
                </a:lnTo>
                <a:lnTo>
                  <a:pt x="429260" y="248920"/>
                </a:lnTo>
                <a:lnTo>
                  <a:pt x="447040" y="283210"/>
                </a:lnTo>
                <a:lnTo>
                  <a:pt x="447040" y="300990"/>
                </a:lnTo>
                <a:lnTo>
                  <a:pt x="403860" y="317500"/>
                </a:lnTo>
                <a:lnTo>
                  <a:pt x="360680" y="317500"/>
                </a:lnTo>
                <a:lnTo>
                  <a:pt x="326390" y="317500"/>
                </a:lnTo>
                <a:lnTo>
                  <a:pt x="292100" y="326390"/>
                </a:lnTo>
                <a:lnTo>
                  <a:pt x="257810" y="342900"/>
                </a:lnTo>
                <a:lnTo>
                  <a:pt x="257810" y="360680"/>
                </a:lnTo>
                <a:lnTo>
                  <a:pt x="266700" y="386080"/>
                </a:lnTo>
                <a:lnTo>
                  <a:pt x="309880" y="429260"/>
                </a:lnTo>
                <a:lnTo>
                  <a:pt x="342900" y="463550"/>
                </a:lnTo>
                <a:lnTo>
                  <a:pt x="360680" y="481330"/>
                </a:lnTo>
                <a:lnTo>
                  <a:pt x="351790" y="497840"/>
                </a:lnTo>
                <a:lnTo>
                  <a:pt x="300990" y="514350"/>
                </a:lnTo>
                <a:lnTo>
                  <a:pt x="266700" y="523240"/>
                </a:lnTo>
                <a:lnTo>
                  <a:pt x="223520" y="523240"/>
                </a:lnTo>
                <a:lnTo>
                  <a:pt x="198120" y="541020"/>
                </a:lnTo>
                <a:lnTo>
                  <a:pt x="171450" y="549910"/>
                </a:lnTo>
                <a:lnTo>
                  <a:pt x="163830" y="566420"/>
                </a:lnTo>
                <a:lnTo>
                  <a:pt x="171450" y="582930"/>
                </a:lnTo>
                <a:lnTo>
                  <a:pt x="180340" y="600710"/>
                </a:lnTo>
                <a:lnTo>
                  <a:pt x="223520" y="617220"/>
                </a:lnTo>
                <a:lnTo>
                  <a:pt x="240030" y="626110"/>
                </a:lnTo>
                <a:lnTo>
                  <a:pt x="257810" y="635000"/>
                </a:lnTo>
                <a:lnTo>
                  <a:pt x="248920" y="652780"/>
                </a:lnTo>
                <a:lnTo>
                  <a:pt x="207010" y="678180"/>
                </a:lnTo>
                <a:lnTo>
                  <a:pt x="163830" y="703580"/>
                </a:lnTo>
                <a:lnTo>
                  <a:pt x="129540" y="721360"/>
                </a:lnTo>
                <a:lnTo>
                  <a:pt x="111760" y="737870"/>
                </a:lnTo>
                <a:lnTo>
                  <a:pt x="68580" y="763270"/>
                </a:lnTo>
                <a:lnTo>
                  <a:pt x="43180" y="788670"/>
                </a:lnTo>
                <a:lnTo>
                  <a:pt x="52070" y="806450"/>
                </a:lnTo>
                <a:lnTo>
                  <a:pt x="104140" y="824230"/>
                </a:lnTo>
                <a:lnTo>
                  <a:pt x="146050" y="831850"/>
                </a:lnTo>
                <a:lnTo>
                  <a:pt x="163830" y="840740"/>
                </a:lnTo>
                <a:lnTo>
                  <a:pt x="180340" y="849630"/>
                </a:lnTo>
                <a:lnTo>
                  <a:pt x="154940" y="883920"/>
                </a:lnTo>
                <a:lnTo>
                  <a:pt x="120650" y="918210"/>
                </a:lnTo>
                <a:lnTo>
                  <a:pt x="77470" y="952500"/>
                </a:lnTo>
                <a:lnTo>
                  <a:pt x="35560" y="986790"/>
                </a:lnTo>
                <a:lnTo>
                  <a:pt x="8890" y="1012190"/>
                </a:lnTo>
                <a:lnTo>
                  <a:pt x="0" y="1029970"/>
                </a:lnTo>
                <a:lnTo>
                  <a:pt x="0" y="1046480"/>
                </a:lnTo>
                <a:lnTo>
                  <a:pt x="8890" y="1064260"/>
                </a:lnTo>
                <a:lnTo>
                  <a:pt x="26670" y="1064260"/>
                </a:lnTo>
                <a:lnTo>
                  <a:pt x="60960" y="1064260"/>
                </a:lnTo>
                <a:lnTo>
                  <a:pt x="95250" y="1071880"/>
                </a:lnTo>
                <a:lnTo>
                  <a:pt x="111760" y="1071880"/>
                </a:lnTo>
                <a:lnTo>
                  <a:pt x="120650" y="1089660"/>
                </a:lnTo>
                <a:lnTo>
                  <a:pt x="86360" y="1131570"/>
                </a:lnTo>
                <a:lnTo>
                  <a:pt x="60960" y="1158240"/>
                </a:lnTo>
                <a:lnTo>
                  <a:pt x="35560" y="1183640"/>
                </a:lnTo>
                <a:lnTo>
                  <a:pt x="17780" y="1201420"/>
                </a:lnTo>
                <a:lnTo>
                  <a:pt x="26670" y="1217930"/>
                </a:lnTo>
                <a:lnTo>
                  <a:pt x="77470" y="1217930"/>
                </a:lnTo>
                <a:lnTo>
                  <a:pt x="120650" y="1217930"/>
                </a:lnTo>
                <a:lnTo>
                  <a:pt x="129540" y="1235710"/>
                </a:lnTo>
                <a:lnTo>
                  <a:pt x="129540" y="1261110"/>
                </a:lnTo>
                <a:lnTo>
                  <a:pt x="77470" y="1311910"/>
                </a:lnTo>
                <a:lnTo>
                  <a:pt x="60960" y="1355090"/>
                </a:lnTo>
                <a:lnTo>
                  <a:pt x="52070" y="1372870"/>
                </a:lnTo>
                <a:lnTo>
                  <a:pt x="68580" y="1380490"/>
                </a:lnTo>
                <a:lnTo>
                  <a:pt x="120650" y="1380490"/>
                </a:lnTo>
                <a:lnTo>
                  <a:pt x="146050" y="1372870"/>
                </a:lnTo>
                <a:lnTo>
                  <a:pt x="171450" y="1372870"/>
                </a:lnTo>
                <a:lnTo>
                  <a:pt x="207010" y="1380490"/>
                </a:lnTo>
                <a:lnTo>
                  <a:pt x="223520" y="1398270"/>
                </a:lnTo>
                <a:lnTo>
                  <a:pt x="223520" y="1414780"/>
                </a:lnTo>
                <a:lnTo>
                  <a:pt x="214630" y="1432560"/>
                </a:lnTo>
                <a:lnTo>
                  <a:pt x="198120" y="1474470"/>
                </a:lnTo>
                <a:lnTo>
                  <a:pt x="189230" y="1501140"/>
                </a:lnTo>
                <a:lnTo>
                  <a:pt x="189230" y="1544320"/>
                </a:lnTo>
                <a:lnTo>
                  <a:pt x="189230" y="1560830"/>
                </a:lnTo>
                <a:lnTo>
                  <a:pt x="198120" y="1578610"/>
                </a:lnTo>
                <a:lnTo>
                  <a:pt x="214630" y="1595120"/>
                </a:lnTo>
                <a:lnTo>
                  <a:pt x="240030" y="1604010"/>
                </a:lnTo>
                <a:lnTo>
                  <a:pt x="283210" y="1604010"/>
                </a:lnTo>
                <a:lnTo>
                  <a:pt x="326390" y="1604010"/>
                </a:lnTo>
                <a:lnTo>
                  <a:pt x="360680" y="1611630"/>
                </a:lnTo>
                <a:lnTo>
                  <a:pt x="378460" y="1611630"/>
                </a:lnTo>
                <a:lnTo>
                  <a:pt x="378460" y="1629410"/>
                </a:lnTo>
                <a:lnTo>
                  <a:pt x="369570" y="1654810"/>
                </a:lnTo>
                <a:lnTo>
                  <a:pt x="342900" y="1697990"/>
                </a:lnTo>
                <a:lnTo>
                  <a:pt x="326390" y="1741170"/>
                </a:lnTo>
                <a:lnTo>
                  <a:pt x="317500" y="1791970"/>
                </a:lnTo>
                <a:lnTo>
                  <a:pt x="335280" y="1817370"/>
                </a:lnTo>
                <a:lnTo>
                  <a:pt x="386080" y="1817370"/>
                </a:lnTo>
                <a:lnTo>
                  <a:pt x="403860" y="1817370"/>
                </a:lnTo>
                <a:lnTo>
                  <a:pt x="420370" y="1817370"/>
                </a:lnTo>
                <a:lnTo>
                  <a:pt x="420370" y="1835150"/>
                </a:lnTo>
                <a:lnTo>
                  <a:pt x="411480" y="1851660"/>
                </a:lnTo>
                <a:lnTo>
                  <a:pt x="378460" y="1903730"/>
                </a:lnTo>
                <a:lnTo>
                  <a:pt x="360680" y="1921510"/>
                </a:lnTo>
                <a:lnTo>
                  <a:pt x="351790" y="1954530"/>
                </a:lnTo>
                <a:lnTo>
                  <a:pt x="351790" y="1997710"/>
                </a:lnTo>
                <a:lnTo>
                  <a:pt x="360680" y="2015490"/>
                </a:lnTo>
                <a:lnTo>
                  <a:pt x="378460" y="2023110"/>
                </a:lnTo>
                <a:lnTo>
                  <a:pt x="411480" y="2023110"/>
                </a:lnTo>
                <a:lnTo>
                  <a:pt x="438150" y="2023110"/>
                </a:lnTo>
                <a:lnTo>
                  <a:pt x="481330" y="2023110"/>
                </a:lnTo>
                <a:lnTo>
                  <a:pt x="497840" y="2023110"/>
                </a:lnTo>
                <a:lnTo>
                  <a:pt x="514350" y="2032000"/>
                </a:lnTo>
                <a:lnTo>
                  <a:pt x="514350" y="2049780"/>
                </a:lnTo>
                <a:lnTo>
                  <a:pt x="506730" y="2066290"/>
                </a:lnTo>
                <a:lnTo>
                  <a:pt x="481330" y="2100580"/>
                </a:lnTo>
                <a:lnTo>
                  <a:pt x="472440" y="2127250"/>
                </a:lnTo>
                <a:lnTo>
                  <a:pt x="481330" y="2160270"/>
                </a:lnTo>
                <a:lnTo>
                  <a:pt x="497840" y="2169160"/>
                </a:lnTo>
                <a:lnTo>
                  <a:pt x="532130" y="2169160"/>
                </a:lnTo>
                <a:lnTo>
                  <a:pt x="566420" y="2169160"/>
                </a:lnTo>
                <a:lnTo>
                  <a:pt x="600710" y="2160270"/>
                </a:lnTo>
                <a:lnTo>
                  <a:pt x="643890" y="2160270"/>
                </a:lnTo>
                <a:lnTo>
                  <a:pt x="678180" y="2160270"/>
                </a:lnTo>
                <a:lnTo>
                  <a:pt x="694690" y="2169160"/>
                </a:lnTo>
                <a:lnTo>
                  <a:pt x="721360" y="2186940"/>
                </a:lnTo>
                <a:lnTo>
                  <a:pt x="703580" y="2237740"/>
                </a:lnTo>
                <a:lnTo>
                  <a:pt x="694690" y="2264410"/>
                </a:lnTo>
                <a:lnTo>
                  <a:pt x="694690" y="2280920"/>
                </a:lnTo>
                <a:lnTo>
                  <a:pt x="721360" y="2306320"/>
                </a:lnTo>
                <a:lnTo>
                  <a:pt x="772160" y="2297430"/>
                </a:lnTo>
                <a:lnTo>
                  <a:pt x="806450" y="2297430"/>
                </a:lnTo>
                <a:lnTo>
                  <a:pt x="849630" y="2297430"/>
                </a:lnTo>
                <a:lnTo>
                  <a:pt x="900430" y="2306320"/>
                </a:lnTo>
                <a:lnTo>
                  <a:pt x="918210" y="2315210"/>
                </a:lnTo>
                <a:lnTo>
                  <a:pt x="918210" y="2331720"/>
                </a:lnTo>
                <a:lnTo>
                  <a:pt x="918210" y="2349500"/>
                </a:lnTo>
                <a:lnTo>
                  <a:pt x="900430" y="2366010"/>
                </a:lnTo>
                <a:lnTo>
                  <a:pt x="883920" y="2392680"/>
                </a:lnTo>
                <a:lnTo>
                  <a:pt x="883920" y="2409190"/>
                </a:lnTo>
                <a:lnTo>
                  <a:pt x="892810" y="2426970"/>
                </a:lnTo>
                <a:lnTo>
                  <a:pt x="900430" y="2443480"/>
                </a:lnTo>
                <a:lnTo>
                  <a:pt x="918210" y="2443480"/>
                </a:lnTo>
                <a:lnTo>
                  <a:pt x="960120" y="2461260"/>
                </a:lnTo>
                <a:lnTo>
                  <a:pt x="994410" y="2470150"/>
                </a:lnTo>
                <a:lnTo>
                  <a:pt x="1028700" y="2486660"/>
                </a:lnTo>
                <a:lnTo>
                  <a:pt x="1055370" y="2512060"/>
                </a:lnTo>
                <a:lnTo>
                  <a:pt x="1055370" y="2529840"/>
                </a:lnTo>
                <a:lnTo>
                  <a:pt x="1046480" y="2546350"/>
                </a:lnTo>
                <a:lnTo>
                  <a:pt x="994410" y="2589530"/>
                </a:lnTo>
                <a:lnTo>
                  <a:pt x="969010" y="2606040"/>
                </a:lnTo>
                <a:lnTo>
                  <a:pt x="952500" y="2623820"/>
                </a:lnTo>
                <a:lnTo>
                  <a:pt x="952500" y="2640330"/>
                </a:lnTo>
                <a:lnTo>
                  <a:pt x="960120" y="2658110"/>
                </a:lnTo>
                <a:lnTo>
                  <a:pt x="1003300" y="2667000"/>
                </a:lnTo>
                <a:lnTo>
                  <a:pt x="1037590" y="2683510"/>
                </a:lnTo>
                <a:lnTo>
                  <a:pt x="1055370" y="2701290"/>
                </a:lnTo>
                <a:lnTo>
                  <a:pt x="1064260" y="2726690"/>
                </a:lnTo>
                <a:lnTo>
                  <a:pt x="1055370" y="2744470"/>
                </a:lnTo>
                <a:lnTo>
                  <a:pt x="1046480" y="2760980"/>
                </a:lnTo>
                <a:lnTo>
                  <a:pt x="1003300" y="2786380"/>
                </a:lnTo>
                <a:lnTo>
                  <a:pt x="960120" y="2813050"/>
                </a:lnTo>
                <a:lnTo>
                  <a:pt x="934720" y="2847340"/>
                </a:lnTo>
                <a:lnTo>
                  <a:pt x="925830" y="2863850"/>
                </a:lnTo>
                <a:lnTo>
                  <a:pt x="934720" y="2880360"/>
                </a:lnTo>
                <a:lnTo>
                  <a:pt x="952500" y="2889250"/>
                </a:lnTo>
                <a:lnTo>
                  <a:pt x="977900" y="2907030"/>
                </a:lnTo>
                <a:lnTo>
                  <a:pt x="994410" y="2932430"/>
                </a:lnTo>
                <a:lnTo>
                  <a:pt x="1003300" y="2948940"/>
                </a:lnTo>
                <a:lnTo>
                  <a:pt x="952500" y="2983230"/>
                </a:lnTo>
                <a:lnTo>
                  <a:pt x="909320" y="3001010"/>
                </a:lnTo>
                <a:lnTo>
                  <a:pt x="892810" y="3026410"/>
                </a:lnTo>
                <a:lnTo>
                  <a:pt x="892810" y="3051810"/>
                </a:lnTo>
              </a:path>
            </a:pathLst>
          </a:custGeom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MARTINK"/>
          <p:cNvSpPr/>
          <p:nvPr/>
        </p:nvSpPr>
        <p:spPr>
          <a:xfrm>
            <a:off x="5275580" y="3721100"/>
            <a:ext cx="265431" cy="2519681"/>
          </a:xfrm>
          <a:custGeom>
            <a:avLst/>
            <a:gdLst/>
            <a:ahLst/>
            <a:cxnLst/>
            <a:rect l="0" t="0" r="0" b="0"/>
            <a:pathLst>
              <a:path w="265431" h="2519681">
                <a:moveTo>
                  <a:pt x="119380" y="0"/>
                </a:moveTo>
                <a:lnTo>
                  <a:pt x="153670" y="7620"/>
                </a:lnTo>
                <a:lnTo>
                  <a:pt x="196850" y="25400"/>
                </a:lnTo>
                <a:lnTo>
                  <a:pt x="231140" y="41910"/>
                </a:lnTo>
                <a:lnTo>
                  <a:pt x="247650" y="50800"/>
                </a:lnTo>
                <a:lnTo>
                  <a:pt x="256540" y="68580"/>
                </a:lnTo>
                <a:lnTo>
                  <a:pt x="238760" y="85090"/>
                </a:lnTo>
                <a:lnTo>
                  <a:pt x="213360" y="85090"/>
                </a:lnTo>
                <a:lnTo>
                  <a:pt x="171450" y="93980"/>
                </a:lnTo>
                <a:lnTo>
                  <a:pt x="135890" y="101600"/>
                </a:lnTo>
                <a:lnTo>
                  <a:pt x="102870" y="119380"/>
                </a:lnTo>
                <a:lnTo>
                  <a:pt x="102870" y="137160"/>
                </a:lnTo>
                <a:lnTo>
                  <a:pt x="144780" y="153670"/>
                </a:lnTo>
                <a:lnTo>
                  <a:pt x="187960" y="171450"/>
                </a:lnTo>
                <a:lnTo>
                  <a:pt x="222250" y="179070"/>
                </a:lnTo>
                <a:lnTo>
                  <a:pt x="238760" y="187960"/>
                </a:lnTo>
                <a:lnTo>
                  <a:pt x="247650" y="204470"/>
                </a:lnTo>
                <a:lnTo>
                  <a:pt x="231140" y="222250"/>
                </a:lnTo>
                <a:lnTo>
                  <a:pt x="213360" y="231140"/>
                </a:lnTo>
                <a:lnTo>
                  <a:pt x="179070" y="240030"/>
                </a:lnTo>
                <a:lnTo>
                  <a:pt x="135890" y="247650"/>
                </a:lnTo>
                <a:lnTo>
                  <a:pt x="102870" y="256540"/>
                </a:lnTo>
                <a:lnTo>
                  <a:pt x="85090" y="265430"/>
                </a:lnTo>
                <a:lnTo>
                  <a:pt x="59690" y="273050"/>
                </a:lnTo>
                <a:lnTo>
                  <a:pt x="59690" y="299720"/>
                </a:lnTo>
                <a:lnTo>
                  <a:pt x="76200" y="307340"/>
                </a:lnTo>
                <a:lnTo>
                  <a:pt x="110490" y="316230"/>
                </a:lnTo>
                <a:lnTo>
                  <a:pt x="153670" y="334010"/>
                </a:lnTo>
                <a:lnTo>
                  <a:pt x="171450" y="350520"/>
                </a:lnTo>
                <a:lnTo>
                  <a:pt x="153670" y="368300"/>
                </a:lnTo>
                <a:lnTo>
                  <a:pt x="128270" y="384810"/>
                </a:lnTo>
                <a:lnTo>
                  <a:pt x="85090" y="393700"/>
                </a:lnTo>
                <a:lnTo>
                  <a:pt x="50800" y="411480"/>
                </a:lnTo>
                <a:lnTo>
                  <a:pt x="33020" y="419100"/>
                </a:lnTo>
                <a:lnTo>
                  <a:pt x="16510" y="436880"/>
                </a:lnTo>
                <a:lnTo>
                  <a:pt x="16510" y="453390"/>
                </a:lnTo>
                <a:lnTo>
                  <a:pt x="41910" y="471170"/>
                </a:lnTo>
                <a:lnTo>
                  <a:pt x="76200" y="487680"/>
                </a:lnTo>
                <a:lnTo>
                  <a:pt x="119380" y="514350"/>
                </a:lnTo>
                <a:lnTo>
                  <a:pt x="135890" y="521970"/>
                </a:lnTo>
                <a:lnTo>
                  <a:pt x="153670" y="539750"/>
                </a:lnTo>
                <a:lnTo>
                  <a:pt x="153670" y="556260"/>
                </a:lnTo>
                <a:lnTo>
                  <a:pt x="144780" y="574040"/>
                </a:lnTo>
                <a:lnTo>
                  <a:pt x="102870" y="582930"/>
                </a:lnTo>
                <a:lnTo>
                  <a:pt x="68580" y="599440"/>
                </a:lnTo>
                <a:lnTo>
                  <a:pt x="33020" y="615950"/>
                </a:lnTo>
                <a:lnTo>
                  <a:pt x="41910" y="633730"/>
                </a:lnTo>
                <a:lnTo>
                  <a:pt x="85090" y="659130"/>
                </a:lnTo>
                <a:lnTo>
                  <a:pt x="128270" y="676910"/>
                </a:lnTo>
                <a:lnTo>
                  <a:pt x="153670" y="693420"/>
                </a:lnTo>
                <a:lnTo>
                  <a:pt x="171450" y="711200"/>
                </a:lnTo>
                <a:lnTo>
                  <a:pt x="187960" y="718820"/>
                </a:lnTo>
                <a:lnTo>
                  <a:pt x="179070" y="736600"/>
                </a:lnTo>
                <a:lnTo>
                  <a:pt x="144780" y="754380"/>
                </a:lnTo>
                <a:lnTo>
                  <a:pt x="110490" y="770890"/>
                </a:lnTo>
                <a:lnTo>
                  <a:pt x="93980" y="779780"/>
                </a:lnTo>
                <a:lnTo>
                  <a:pt x="68580" y="805180"/>
                </a:lnTo>
                <a:lnTo>
                  <a:pt x="68580" y="822960"/>
                </a:lnTo>
                <a:lnTo>
                  <a:pt x="68580" y="839470"/>
                </a:lnTo>
                <a:lnTo>
                  <a:pt x="110490" y="873760"/>
                </a:lnTo>
                <a:lnTo>
                  <a:pt x="135890" y="882650"/>
                </a:lnTo>
                <a:lnTo>
                  <a:pt x="144780" y="908050"/>
                </a:lnTo>
                <a:lnTo>
                  <a:pt x="153670" y="933450"/>
                </a:lnTo>
                <a:lnTo>
                  <a:pt x="144780" y="951230"/>
                </a:lnTo>
                <a:lnTo>
                  <a:pt x="119380" y="967740"/>
                </a:lnTo>
                <a:lnTo>
                  <a:pt x="76200" y="985520"/>
                </a:lnTo>
                <a:lnTo>
                  <a:pt x="50800" y="1002030"/>
                </a:lnTo>
                <a:lnTo>
                  <a:pt x="33020" y="1019810"/>
                </a:lnTo>
                <a:lnTo>
                  <a:pt x="50800" y="1036320"/>
                </a:lnTo>
                <a:lnTo>
                  <a:pt x="85090" y="1054100"/>
                </a:lnTo>
                <a:lnTo>
                  <a:pt x="119380" y="1070610"/>
                </a:lnTo>
                <a:lnTo>
                  <a:pt x="135890" y="1088390"/>
                </a:lnTo>
                <a:lnTo>
                  <a:pt x="128270" y="1104900"/>
                </a:lnTo>
                <a:lnTo>
                  <a:pt x="76200" y="1139190"/>
                </a:lnTo>
                <a:lnTo>
                  <a:pt x="50800" y="1156970"/>
                </a:lnTo>
                <a:lnTo>
                  <a:pt x="41910" y="1173480"/>
                </a:lnTo>
                <a:lnTo>
                  <a:pt x="68580" y="1207770"/>
                </a:lnTo>
                <a:lnTo>
                  <a:pt x="110490" y="1233170"/>
                </a:lnTo>
                <a:lnTo>
                  <a:pt x="135890" y="1268730"/>
                </a:lnTo>
                <a:lnTo>
                  <a:pt x="135890" y="1285240"/>
                </a:lnTo>
                <a:lnTo>
                  <a:pt x="93980" y="1319530"/>
                </a:lnTo>
                <a:lnTo>
                  <a:pt x="50800" y="1336040"/>
                </a:lnTo>
                <a:lnTo>
                  <a:pt x="25400" y="1353820"/>
                </a:lnTo>
                <a:lnTo>
                  <a:pt x="16510" y="1371600"/>
                </a:lnTo>
                <a:lnTo>
                  <a:pt x="7620" y="1388110"/>
                </a:lnTo>
                <a:lnTo>
                  <a:pt x="16510" y="1404620"/>
                </a:lnTo>
                <a:lnTo>
                  <a:pt x="33020" y="1413510"/>
                </a:lnTo>
                <a:lnTo>
                  <a:pt x="68580" y="1431290"/>
                </a:lnTo>
                <a:lnTo>
                  <a:pt x="102870" y="1447800"/>
                </a:lnTo>
                <a:lnTo>
                  <a:pt x="110490" y="1473200"/>
                </a:lnTo>
                <a:lnTo>
                  <a:pt x="119380" y="1490980"/>
                </a:lnTo>
                <a:lnTo>
                  <a:pt x="110490" y="1508760"/>
                </a:lnTo>
                <a:lnTo>
                  <a:pt x="68580" y="1543050"/>
                </a:lnTo>
                <a:lnTo>
                  <a:pt x="25400" y="1568450"/>
                </a:lnTo>
                <a:lnTo>
                  <a:pt x="16510" y="1584960"/>
                </a:lnTo>
                <a:lnTo>
                  <a:pt x="0" y="1602740"/>
                </a:lnTo>
                <a:lnTo>
                  <a:pt x="25400" y="1637030"/>
                </a:lnTo>
                <a:lnTo>
                  <a:pt x="59690" y="1662430"/>
                </a:lnTo>
                <a:lnTo>
                  <a:pt x="102870" y="1678940"/>
                </a:lnTo>
                <a:lnTo>
                  <a:pt x="119380" y="1687830"/>
                </a:lnTo>
                <a:lnTo>
                  <a:pt x="128270" y="1714500"/>
                </a:lnTo>
                <a:lnTo>
                  <a:pt x="128270" y="1731010"/>
                </a:lnTo>
                <a:lnTo>
                  <a:pt x="119380" y="1747520"/>
                </a:lnTo>
                <a:lnTo>
                  <a:pt x="93980" y="1765300"/>
                </a:lnTo>
                <a:lnTo>
                  <a:pt x="68580" y="1774190"/>
                </a:lnTo>
                <a:lnTo>
                  <a:pt x="50800" y="1790700"/>
                </a:lnTo>
                <a:lnTo>
                  <a:pt x="33020" y="1808480"/>
                </a:lnTo>
                <a:lnTo>
                  <a:pt x="33020" y="1833880"/>
                </a:lnTo>
                <a:lnTo>
                  <a:pt x="41910" y="1851660"/>
                </a:lnTo>
                <a:lnTo>
                  <a:pt x="68580" y="1868170"/>
                </a:lnTo>
                <a:lnTo>
                  <a:pt x="110490" y="1885950"/>
                </a:lnTo>
                <a:lnTo>
                  <a:pt x="135890" y="1902460"/>
                </a:lnTo>
                <a:lnTo>
                  <a:pt x="144780" y="1918970"/>
                </a:lnTo>
                <a:lnTo>
                  <a:pt x="153670" y="1936750"/>
                </a:lnTo>
                <a:lnTo>
                  <a:pt x="144780" y="1954530"/>
                </a:lnTo>
                <a:lnTo>
                  <a:pt x="135890" y="1971040"/>
                </a:lnTo>
                <a:lnTo>
                  <a:pt x="110490" y="1996440"/>
                </a:lnTo>
                <a:lnTo>
                  <a:pt x="76200" y="2030730"/>
                </a:lnTo>
                <a:lnTo>
                  <a:pt x="50800" y="2065020"/>
                </a:lnTo>
                <a:lnTo>
                  <a:pt x="50800" y="2090420"/>
                </a:lnTo>
                <a:lnTo>
                  <a:pt x="50800" y="2108200"/>
                </a:lnTo>
                <a:lnTo>
                  <a:pt x="93980" y="2133600"/>
                </a:lnTo>
                <a:lnTo>
                  <a:pt x="128270" y="2151380"/>
                </a:lnTo>
                <a:lnTo>
                  <a:pt x="153670" y="2167890"/>
                </a:lnTo>
                <a:lnTo>
                  <a:pt x="171450" y="2176780"/>
                </a:lnTo>
                <a:lnTo>
                  <a:pt x="171450" y="2194560"/>
                </a:lnTo>
                <a:lnTo>
                  <a:pt x="171450" y="2211070"/>
                </a:lnTo>
                <a:lnTo>
                  <a:pt x="153670" y="2245360"/>
                </a:lnTo>
                <a:lnTo>
                  <a:pt x="135890" y="2261870"/>
                </a:lnTo>
                <a:lnTo>
                  <a:pt x="128270" y="2279650"/>
                </a:lnTo>
                <a:lnTo>
                  <a:pt x="119380" y="2305050"/>
                </a:lnTo>
                <a:lnTo>
                  <a:pt x="119380" y="2322830"/>
                </a:lnTo>
                <a:lnTo>
                  <a:pt x="128270" y="2348230"/>
                </a:lnTo>
                <a:lnTo>
                  <a:pt x="135890" y="2364740"/>
                </a:lnTo>
                <a:lnTo>
                  <a:pt x="179070" y="2391410"/>
                </a:lnTo>
                <a:lnTo>
                  <a:pt x="187960" y="2416810"/>
                </a:lnTo>
                <a:lnTo>
                  <a:pt x="187960" y="2433320"/>
                </a:lnTo>
                <a:lnTo>
                  <a:pt x="187960" y="2468880"/>
                </a:lnTo>
                <a:lnTo>
                  <a:pt x="187960" y="2485390"/>
                </a:lnTo>
                <a:lnTo>
                  <a:pt x="204470" y="2501900"/>
                </a:lnTo>
                <a:lnTo>
                  <a:pt x="238760" y="2510790"/>
                </a:lnTo>
                <a:lnTo>
                  <a:pt x="265430" y="2519680"/>
                </a:lnTo>
              </a:path>
            </a:pathLst>
          </a:custGeom>
          <a:noFill/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MARTINK"/>
          <p:cNvSpPr/>
          <p:nvPr/>
        </p:nvSpPr>
        <p:spPr>
          <a:xfrm>
            <a:off x="5214620" y="3129280"/>
            <a:ext cx="196851" cy="736601"/>
          </a:xfrm>
          <a:custGeom>
            <a:avLst/>
            <a:gdLst/>
            <a:ahLst/>
            <a:cxnLst/>
            <a:rect l="0" t="0" r="0" b="0"/>
            <a:pathLst>
              <a:path w="196851" h="736601">
                <a:moveTo>
                  <a:pt x="34290" y="8890"/>
                </a:moveTo>
                <a:lnTo>
                  <a:pt x="52070" y="0"/>
                </a:lnTo>
                <a:lnTo>
                  <a:pt x="17780" y="34290"/>
                </a:lnTo>
                <a:lnTo>
                  <a:pt x="0" y="43180"/>
                </a:lnTo>
                <a:lnTo>
                  <a:pt x="17780" y="50800"/>
                </a:lnTo>
                <a:lnTo>
                  <a:pt x="52070" y="50800"/>
                </a:lnTo>
                <a:lnTo>
                  <a:pt x="86360" y="50800"/>
                </a:lnTo>
                <a:lnTo>
                  <a:pt x="68580" y="76200"/>
                </a:lnTo>
                <a:lnTo>
                  <a:pt x="25400" y="85090"/>
                </a:lnTo>
                <a:lnTo>
                  <a:pt x="43180" y="93980"/>
                </a:lnTo>
                <a:lnTo>
                  <a:pt x="77470" y="93980"/>
                </a:lnTo>
                <a:lnTo>
                  <a:pt x="102870" y="93980"/>
                </a:lnTo>
                <a:lnTo>
                  <a:pt x="86360" y="102870"/>
                </a:lnTo>
                <a:lnTo>
                  <a:pt x="43180" y="119380"/>
                </a:lnTo>
                <a:lnTo>
                  <a:pt x="86360" y="128270"/>
                </a:lnTo>
                <a:lnTo>
                  <a:pt x="129540" y="137160"/>
                </a:lnTo>
                <a:lnTo>
                  <a:pt x="102870" y="146050"/>
                </a:lnTo>
                <a:lnTo>
                  <a:pt x="60960" y="162560"/>
                </a:lnTo>
                <a:lnTo>
                  <a:pt x="43180" y="171450"/>
                </a:lnTo>
                <a:lnTo>
                  <a:pt x="86360" y="179070"/>
                </a:lnTo>
                <a:lnTo>
                  <a:pt x="129540" y="187960"/>
                </a:lnTo>
                <a:lnTo>
                  <a:pt x="146050" y="196850"/>
                </a:lnTo>
                <a:lnTo>
                  <a:pt x="111760" y="205740"/>
                </a:lnTo>
                <a:lnTo>
                  <a:pt x="68580" y="213360"/>
                </a:lnTo>
                <a:lnTo>
                  <a:pt x="52070" y="222250"/>
                </a:lnTo>
                <a:lnTo>
                  <a:pt x="68580" y="231140"/>
                </a:lnTo>
                <a:lnTo>
                  <a:pt x="102870" y="231140"/>
                </a:lnTo>
                <a:lnTo>
                  <a:pt x="146050" y="240030"/>
                </a:lnTo>
                <a:lnTo>
                  <a:pt x="146050" y="256540"/>
                </a:lnTo>
                <a:lnTo>
                  <a:pt x="102870" y="265430"/>
                </a:lnTo>
                <a:lnTo>
                  <a:pt x="68580" y="274320"/>
                </a:lnTo>
                <a:lnTo>
                  <a:pt x="111760" y="281940"/>
                </a:lnTo>
                <a:lnTo>
                  <a:pt x="154940" y="290830"/>
                </a:lnTo>
                <a:lnTo>
                  <a:pt x="137160" y="308610"/>
                </a:lnTo>
                <a:lnTo>
                  <a:pt x="93980" y="308610"/>
                </a:lnTo>
                <a:lnTo>
                  <a:pt x="68580" y="317500"/>
                </a:lnTo>
                <a:lnTo>
                  <a:pt x="86360" y="334010"/>
                </a:lnTo>
                <a:lnTo>
                  <a:pt x="129540" y="334010"/>
                </a:lnTo>
                <a:lnTo>
                  <a:pt x="146050" y="342900"/>
                </a:lnTo>
                <a:lnTo>
                  <a:pt x="129540" y="359410"/>
                </a:lnTo>
                <a:lnTo>
                  <a:pt x="93980" y="368300"/>
                </a:lnTo>
                <a:lnTo>
                  <a:pt x="68580" y="377190"/>
                </a:lnTo>
                <a:lnTo>
                  <a:pt x="102870" y="393700"/>
                </a:lnTo>
                <a:lnTo>
                  <a:pt x="146050" y="393700"/>
                </a:lnTo>
                <a:lnTo>
                  <a:pt x="171450" y="402590"/>
                </a:lnTo>
                <a:lnTo>
                  <a:pt x="137160" y="411480"/>
                </a:lnTo>
                <a:lnTo>
                  <a:pt x="93980" y="420370"/>
                </a:lnTo>
                <a:lnTo>
                  <a:pt x="68580" y="436880"/>
                </a:lnTo>
                <a:lnTo>
                  <a:pt x="102870" y="445770"/>
                </a:lnTo>
                <a:lnTo>
                  <a:pt x="137160" y="453390"/>
                </a:lnTo>
                <a:lnTo>
                  <a:pt x="171450" y="453390"/>
                </a:lnTo>
                <a:lnTo>
                  <a:pt x="189230" y="462280"/>
                </a:lnTo>
                <a:lnTo>
                  <a:pt x="146050" y="471170"/>
                </a:lnTo>
                <a:lnTo>
                  <a:pt x="111760" y="471170"/>
                </a:lnTo>
                <a:lnTo>
                  <a:pt x="77470" y="480060"/>
                </a:lnTo>
                <a:lnTo>
                  <a:pt x="120650" y="496570"/>
                </a:lnTo>
                <a:lnTo>
                  <a:pt x="163830" y="496570"/>
                </a:lnTo>
                <a:lnTo>
                  <a:pt x="196850" y="505460"/>
                </a:lnTo>
                <a:lnTo>
                  <a:pt x="163830" y="514350"/>
                </a:lnTo>
                <a:lnTo>
                  <a:pt x="129540" y="521970"/>
                </a:lnTo>
                <a:lnTo>
                  <a:pt x="93980" y="530860"/>
                </a:lnTo>
                <a:lnTo>
                  <a:pt x="77470" y="530860"/>
                </a:lnTo>
                <a:lnTo>
                  <a:pt x="86360" y="548640"/>
                </a:lnTo>
                <a:lnTo>
                  <a:pt x="120650" y="556260"/>
                </a:lnTo>
                <a:lnTo>
                  <a:pt x="163830" y="556260"/>
                </a:lnTo>
                <a:lnTo>
                  <a:pt x="196850" y="574040"/>
                </a:lnTo>
                <a:lnTo>
                  <a:pt x="154940" y="582930"/>
                </a:lnTo>
                <a:lnTo>
                  <a:pt x="120650" y="582930"/>
                </a:lnTo>
                <a:lnTo>
                  <a:pt x="86360" y="591820"/>
                </a:lnTo>
                <a:lnTo>
                  <a:pt x="68580" y="591820"/>
                </a:lnTo>
                <a:lnTo>
                  <a:pt x="111760" y="599440"/>
                </a:lnTo>
                <a:lnTo>
                  <a:pt x="154940" y="608330"/>
                </a:lnTo>
                <a:lnTo>
                  <a:pt x="171450" y="608330"/>
                </a:lnTo>
                <a:lnTo>
                  <a:pt x="129540" y="624840"/>
                </a:lnTo>
                <a:lnTo>
                  <a:pt x="93980" y="633730"/>
                </a:lnTo>
                <a:lnTo>
                  <a:pt x="77470" y="642620"/>
                </a:lnTo>
                <a:lnTo>
                  <a:pt x="111760" y="651510"/>
                </a:lnTo>
                <a:lnTo>
                  <a:pt x="129540" y="660400"/>
                </a:lnTo>
                <a:lnTo>
                  <a:pt x="111760" y="676910"/>
                </a:lnTo>
                <a:lnTo>
                  <a:pt x="77470" y="676910"/>
                </a:lnTo>
                <a:lnTo>
                  <a:pt x="43180" y="685800"/>
                </a:lnTo>
                <a:lnTo>
                  <a:pt x="43180" y="702310"/>
                </a:lnTo>
                <a:lnTo>
                  <a:pt x="86360" y="702310"/>
                </a:lnTo>
                <a:lnTo>
                  <a:pt x="129540" y="702310"/>
                </a:lnTo>
                <a:lnTo>
                  <a:pt x="93980" y="711200"/>
                </a:lnTo>
                <a:lnTo>
                  <a:pt x="52070" y="720090"/>
                </a:lnTo>
                <a:lnTo>
                  <a:pt x="34290" y="736600"/>
                </a:lnTo>
              </a:path>
            </a:pathLst>
          </a:custGeom>
          <a:solidFill>
            <a:schemeClr val="accent6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MARTINK"/>
          <p:cNvSpPr/>
          <p:nvPr/>
        </p:nvSpPr>
        <p:spPr>
          <a:xfrm>
            <a:off x="6234430" y="4544060"/>
            <a:ext cx="232411" cy="222251"/>
          </a:xfrm>
          <a:custGeom>
            <a:avLst/>
            <a:gdLst/>
            <a:ahLst/>
            <a:cxnLst/>
            <a:rect l="0" t="0" r="0" b="0"/>
            <a:pathLst>
              <a:path w="232411" h="222251">
                <a:moveTo>
                  <a:pt x="232410" y="67310"/>
                </a:moveTo>
                <a:lnTo>
                  <a:pt x="232410" y="85090"/>
                </a:lnTo>
                <a:lnTo>
                  <a:pt x="223520" y="102870"/>
                </a:lnTo>
                <a:lnTo>
                  <a:pt x="198120" y="144780"/>
                </a:lnTo>
                <a:lnTo>
                  <a:pt x="163830" y="187960"/>
                </a:lnTo>
                <a:lnTo>
                  <a:pt x="129540" y="222250"/>
                </a:lnTo>
                <a:lnTo>
                  <a:pt x="154940" y="187960"/>
                </a:lnTo>
                <a:lnTo>
                  <a:pt x="189230" y="153670"/>
                </a:lnTo>
                <a:lnTo>
                  <a:pt x="205740" y="135890"/>
                </a:lnTo>
                <a:lnTo>
                  <a:pt x="198120" y="119380"/>
                </a:lnTo>
                <a:lnTo>
                  <a:pt x="146050" y="135890"/>
                </a:lnTo>
                <a:lnTo>
                  <a:pt x="120650" y="162560"/>
                </a:lnTo>
                <a:lnTo>
                  <a:pt x="129540" y="144780"/>
                </a:lnTo>
                <a:lnTo>
                  <a:pt x="163830" y="119380"/>
                </a:lnTo>
                <a:lnTo>
                  <a:pt x="171450" y="102870"/>
                </a:lnTo>
                <a:lnTo>
                  <a:pt x="120650" y="128270"/>
                </a:lnTo>
                <a:lnTo>
                  <a:pt x="102870" y="135890"/>
                </a:lnTo>
                <a:lnTo>
                  <a:pt x="120650" y="119380"/>
                </a:lnTo>
                <a:lnTo>
                  <a:pt x="137160" y="102870"/>
                </a:lnTo>
                <a:lnTo>
                  <a:pt x="154940" y="85090"/>
                </a:lnTo>
                <a:lnTo>
                  <a:pt x="129540" y="85090"/>
                </a:lnTo>
                <a:lnTo>
                  <a:pt x="95250" y="102870"/>
                </a:lnTo>
                <a:lnTo>
                  <a:pt x="120650" y="59690"/>
                </a:lnTo>
                <a:lnTo>
                  <a:pt x="102870" y="50800"/>
                </a:lnTo>
                <a:lnTo>
                  <a:pt x="77470" y="50800"/>
                </a:lnTo>
                <a:lnTo>
                  <a:pt x="60960" y="34290"/>
                </a:lnTo>
                <a:lnTo>
                  <a:pt x="34290" y="25400"/>
                </a:lnTo>
                <a:lnTo>
                  <a:pt x="17780" y="16510"/>
                </a:lnTo>
                <a:lnTo>
                  <a:pt x="0" y="0"/>
                </a:lnTo>
                <a:lnTo>
                  <a:pt x="34290" y="25400"/>
                </a:lnTo>
                <a:lnTo>
                  <a:pt x="68580" y="41910"/>
                </a:lnTo>
                <a:lnTo>
                  <a:pt x="95250" y="50800"/>
                </a:lnTo>
                <a:lnTo>
                  <a:pt x="111760" y="59690"/>
                </a:lnTo>
                <a:lnTo>
                  <a:pt x="154940" y="59690"/>
                </a:lnTo>
                <a:lnTo>
                  <a:pt x="146050" y="41910"/>
                </a:lnTo>
                <a:lnTo>
                  <a:pt x="102870" y="34290"/>
                </a:lnTo>
                <a:lnTo>
                  <a:pt x="77470" y="25400"/>
                </a:lnTo>
                <a:lnTo>
                  <a:pt x="60960" y="25400"/>
                </a:lnTo>
                <a:lnTo>
                  <a:pt x="95250" y="50800"/>
                </a:lnTo>
                <a:lnTo>
                  <a:pt x="137160" y="67310"/>
                </a:lnTo>
                <a:lnTo>
                  <a:pt x="163830" y="67310"/>
                </a:lnTo>
                <a:lnTo>
                  <a:pt x="180340" y="67310"/>
                </a:lnTo>
                <a:lnTo>
                  <a:pt x="163830" y="76200"/>
                </a:lnTo>
                <a:lnTo>
                  <a:pt x="180340" y="67310"/>
                </a:lnTo>
                <a:lnTo>
                  <a:pt x="163830" y="85090"/>
                </a:lnTo>
                <a:lnTo>
                  <a:pt x="154940" y="102870"/>
                </a:lnTo>
                <a:lnTo>
                  <a:pt x="189230" y="85090"/>
                </a:lnTo>
                <a:lnTo>
                  <a:pt x="171450" y="93980"/>
                </a:lnTo>
                <a:lnTo>
                  <a:pt x="154940" y="110490"/>
                </a:lnTo>
                <a:lnTo>
                  <a:pt x="137160" y="144780"/>
                </a:lnTo>
                <a:lnTo>
                  <a:pt x="154940" y="128270"/>
                </a:lnTo>
                <a:lnTo>
                  <a:pt x="180340" y="102870"/>
                </a:lnTo>
                <a:lnTo>
                  <a:pt x="137160" y="144780"/>
                </a:lnTo>
                <a:lnTo>
                  <a:pt x="120650" y="170180"/>
                </a:lnTo>
                <a:lnTo>
                  <a:pt x="137160" y="162560"/>
                </a:lnTo>
                <a:lnTo>
                  <a:pt x="154940" y="135890"/>
                </a:lnTo>
                <a:lnTo>
                  <a:pt x="189230" y="102870"/>
                </a:lnTo>
                <a:lnTo>
                  <a:pt x="171450" y="110490"/>
                </a:lnTo>
                <a:lnTo>
                  <a:pt x="146050" y="153670"/>
                </a:lnTo>
                <a:lnTo>
                  <a:pt x="171450" y="119380"/>
                </a:lnTo>
                <a:lnTo>
                  <a:pt x="189230" y="102870"/>
                </a:lnTo>
                <a:lnTo>
                  <a:pt x="198120" y="85090"/>
                </a:lnTo>
              </a:path>
            </a:pathLst>
          </a:cu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MARTINK"/>
          <p:cNvSpPr/>
          <p:nvPr/>
        </p:nvSpPr>
        <p:spPr>
          <a:xfrm>
            <a:off x="5789930" y="3977640"/>
            <a:ext cx="513081" cy="831851"/>
          </a:xfrm>
          <a:custGeom>
            <a:avLst/>
            <a:gdLst/>
            <a:ahLst/>
            <a:cxnLst/>
            <a:rect l="0" t="0" r="0" b="0"/>
            <a:pathLst>
              <a:path w="513081" h="831851">
                <a:moveTo>
                  <a:pt x="505460" y="86360"/>
                </a:moveTo>
                <a:lnTo>
                  <a:pt x="478790" y="68580"/>
                </a:lnTo>
                <a:lnTo>
                  <a:pt x="444500" y="34290"/>
                </a:lnTo>
                <a:lnTo>
                  <a:pt x="427990" y="25400"/>
                </a:lnTo>
                <a:lnTo>
                  <a:pt x="384810" y="16510"/>
                </a:lnTo>
                <a:lnTo>
                  <a:pt x="342900" y="8890"/>
                </a:lnTo>
                <a:lnTo>
                  <a:pt x="299720" y="0"/>
                </a:lnTo>
                <a:lnTo>
                  <a:pt x="256540" y="0"/>
                </a:lnTo>
                <a:lnTo>
                  <a:pt x="213360" y="0"/>
                </a:lnTo>
                <a:lnTo>
                  <a:pt x="179070" y="0"/>
                </a:lnTo>
                <a:lnTo>
                  <a:pt x="162560" y="8890"/>
                </a:lnTo>
                <a:lnTo>
                  <a:pt x="119380" y="25400"/>
                </a:lnTo>
                <a:lnTo>
                  <a:pt x="101600" y="43180"/>
                </a:lnTo>
                <a:lnTo>
                  <a:pt x="67310" y="68580"/>
                </a:lnTo>
                <a:lnTo>
                  <a:pt x="41910" y="102870"/>
                </a:lnTo>
                <a:lnTo>
                  <a:pt x="25400" y="146050"/>
                </a:lnTo>
                <a:lnTo>
                  <a:pt x="16510" y="187960"/>
                </a:lnTo>
                <a:lnTo>
                  <a:pt x="7620" y="231140"/>
                </a:lnTo>
                <a:lnTo>
                  <a:pt x="7620" y="274320"/>
                </a:lnTo>
                <a:lnTo>
                  <a:pt x="0" y="308610"/>
                </a:lnTo>
                <a:lnTo>
                  <a:pt x="0" y="351790"/>
                </a:lnTo>
                <a:lnTo>
                  <a:pt x="0" y="386080"/>
                </a:lnTo>
                <a:lnTo>
                  <a:pt x="7620" y="429260"/>
                </a:lnTo>
                <a:lnTo>
                  <a:pt x="16510" y="462280"/>
                </a:lnTo>
                <a:lnTo>
                  <a:pt x="16510" y="480060"/>
                </a:lnTo>
                <a:lnTo>
                  <a:pt x="25400" y="523240"/>
                </a:lnTo>
                <a:lnTo>
                  <a:pt x="41910" y="557530"/>
                </a:lnTo>
                <a:lnTo>
                  <a:pt x="59690" y="600710"/>
                </a:lnTo>
                <a:lnTo>
                  <a:pt x="76200" y="642620"/>
                </a:lnTo>
                <a:lnTo>
                  <a:pt x="110490" y="676910"/>
                </a:lnTo>
                <a:lnTo>
                  <a:pt x="144780" y="720090"/>
                </a:lnTo>
                <a:lnTo>
                  <a:pt x="179070" y="754380"/>
                </a:lnTo>
                <a:lnTo>
                  <a:pt x="222250" y="772160"/>
                </a:lnTo>
                <a:lnTo>
                  <a:pt x="265430" y="797560"/>
                </a:lnTo>
                <a:lnTo>
                  <a:pt x="299720" y="822960"/>
                </a:lnTo>
                <a:lnTo>
                  <a:pt x="325120" y="831850"/>
                </a:lnTo>
                <a:lnTo>
                  <a:pt x="368300" y="831850"/>
                </a:lnTo>
                <a:lnTo>
                  <a:pt x="384810" y="831850"/>
                </a:lnTo>
                <a:lnTo>
                  <a:pt x="427990" y="814070"/>
                </a:lnTo>
                <a:lnTo>
                  <a:pt x="462280" y="788670"/>
                </a:lnTo>
                <a:lnTo>
                  <a:pt x="478790" y="779780"/>
                </a:lnTo>
                <a:lnTo>
                  <a:pt x="496570" y="763270"/>
                </a:lnTo>
                <a:lnTo>
                  <a:pt x="513080" y="754380"/>
                </a:lnTo>
              </a:path>
            </a:pathLst>
          </a:custGeom>
          <a:ln w="38100" cap="flat" cmpd="sng" algn="ctr">
            <a:solidFill>
              <a:srgbClr val="00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MARTINK"/>
          <p:cNvSpPr/>
          <p:nvPr/>
        </p:nvSpPr>
        <p:spPr>
          <a:xfrm>
            <a:off x="5822950" y="3952240"/>
            <a:ext cx="609601" cy="788671"/>
          </a:xfrm>
          <a:custGeom>
            <a:avLst/>
            <a:gdLst/>
            <a:ahLst/>
            <a:cxnLst/>
            <a:rect l="0" t="0" r="0" b="0"/>
            <a:pathLst>
              <a:path w="609601" h="788671">
                <a:moveTo>
                  <a:pt x="420370" y="34290"/>
                </a:moveTo>
                <a:lnTo>
                  <a:pt x="420370" y="50800"/>
                </a:lnTo>
                <a:lnTo>
                  <a:pt x="454660" y="85090"/>
                </a:lnTo>
                <a:lnTo>
                  <a:pt x="472440" y="119380"/>
                </a:lnTo>
                <a:lnTo>
                  <a:pt x="454660" y="111760"/>
                </a:lnTo>
                <a:lnTo>
                  <a:pt x="420370" y="85090"/>
                </a:lnTo>
                <a:lnTo>
                  <a:pt x="403860" y="50800"/>
                </a:lnTo>
                <a:lnTo>
                  <a:pt x="386080" y="34290"/>
                </a:lnTo>
                <a:lnTo>
                  <a:pt x="369570" y="16510"/>
                </a:lnTo>
                <a:lnTo>
                  <a:pt x="351790" y="16510"/>
                </a:lnTo>
                <a:lnTo>
                  <a:pt x="351790" y="34290"/>
                </a:lnTo>
                <a:lnTo>
                  <a:pt x="369570" y="68580"/>
                </a:lnTo>
                <a:lnTo>
                  <a:pt x="386080" y="102870"/>
                </a:lnTo>
                <a:lnTo>
                  <a:pt x="411480" y="144780"/>
                </a:lnTo>
                <a:lnTo>
                  <a:pt x="429260" y="171450"/>
                </a:lnTo>
                <a:lnTo>
                  <a:pt x="429260" y="187960"/>
                </a:lnTo>
                <a:lnTo>
                  <a:pt x="386080" y="137160"/>
                </a:lnTo>
                <a:lnTo>
                  <a:pt x="351790" y="93980"/>
                </a:lnTo>
                <a:lnTo>
                  <a:pt x="326390" y="59690"/>
                </a:lnTo>
                <a:lnTo>
                  <a:pt x="300990" y="25400"/>
                </a:lnTo>
                <a:lnTo>
                  <a:pt x="300990" y="41910"/>
                </a:lnTo>
                <a:lnTo>
                  <a:pt x="317500" y="85090"/>
                </a:lnTo>
                <a:lnTo>
                  <a:pt x="335280" y="128270"/>
                </a:lnTo>
                <a:lnTo>
                  <a:pt x="360680" y="162560"/>
                </a:lnTo>
                <a:lnTo>
                  <a:pt x="377190" y="205740"/>
                </a:lnTo>
                <a:lnTo>
                  <a:pt x="394970" y="231140"/>
                </a:lnTo>
                <a:lnTo>
                  <a:pt x="394970" y="248920"/>
                </a:lnTo>
                <a:lnTo>
                  <a:pt x="342900" y="213360"/>
                </a:lnTo>
                <a:lnTo>
                  <a:pt x="309880" y="171450"/>
                </a:lnTo>
                <a:lnTo>
                  <a:pt x="283210" y="128270"/>
                </a:lnTo>
                <a:lnTo>
                  <a:pt x="257810" y="93980"/>
                </a:lnTo>
                <a:lnTo>
                  <a:pt x="232410" y="50800"/>
                </a:lnTo>
                <a:lnTo>
                  <a:pt x="214630" y="34290"/>
                </a:lnTo>
                <a:lnTo>
                  <a:pt x="232410" y="85090"/>
                </a:lnTo>
                <a:lnTo>
                  <a:pt x="257810" y="119380"/>
                </a:lnTo>
                <a:lnTo>
                  <a:pt x="283210" y="162560"/>
                </a:lnTo>
                <a:lnTo>
                  <a:pt x="300990" y="196850"/>
                </a:lnTo>
                <a:lnTo>
                  <a:pt x="335280" y="231140"/>
                </a:lnTo>
                <a:lnTo>
                  <a:pt x="360680" y="274320"/>
                </a:lnTo>
                <a:lnTo>
                  <a:pt x="377190" y="316230"/>
                </a:lnTo>
                <a:lnTo>
                  <a:pt x="394970" y="342900"/>
                </a:lnTo>
                <a:lnTo>
                  <a:pt x="351790" y="325120"/>
                </a:lnTo>
                <a:lnTo>
                  <a:pt x="317500" y="290830"/>
                </a:lnTo>
                <a:lnTo>
                  <a:pt x="283210" y="256540"/>
                </a:lnTo>
                <a:lnTo>
                  <a:pt x="248920" y="213360"/>
                </a:lnTo>
                <a:lnTo>
                  <a:pt x="214630" y="180340"/>
                </a:lnTo>
                <a:lnTo>
                  <a:pt x="189230" y="137160"/>
                </a:lnTo>
                <a:lnTo>
                  <a:pt x="154940" y="93980"/>
                </a:lnTo>
                <a:lnTo>
                  <a:pt x="146050" y="111760"/>
                </a:lnTo>
                <a:lnTo>
                  <a:pt x="171450" y="153670"/>
                </a:lnTo>
                <a:lnTo>
                  <a:pt x="198120" y="196850"/>
                </a:lnTo>
                <a:lnTo>
                  <a:pt x="223520" y="222250"/>
                </a:lnTo>
                <a:lnTo>
                  <a:pt x="257810" y="265430"/>
                </a:lnTo>
                <a:lnTo>
                  <a:pt x="283210" y="308610"/>
                </a:lnTo>
                <a:lnTo>
                  <a:pt x="317500" y="351790"/>
                </a:lnTo>
                <a:lnTo>
                  <a:pt x="342900" y="384810"/>
                </a:lnTo>
                <a:lnTo>
                  <a:pt x="360680" y="411480"/>
                </a:lnTo>
                <a:lnTo>
                  <a:pt x="317500" y="393700"/>
                </a:lnTo>
                <a:lnTo>
                  <a:pt x="274320" y="359410"/>
                </a:lnTo>
                <a:lnTo>
                  <a:pt x="232410" y="316230"/>
                </a:lnTo>
                <a:lnTo>
                  <a:pt x="189230" y="274320"/>
                </a:lnTo>
                <a:lnTo>
                  <a:pt x="163830" y="240030"/>
                </a:lnTo>
                <a:lnTo>
                  <a:pt x="138430" y="205740"/>
                </a:lnTo>
                <a:lnTo>
                  <a:pt x="111760" y="162560"/>
                </a:lnTo>
                <a:lnTo>
                  <a:pt x="86360" y="128270"/>
                </a:lnTo>
                <a:lnTo>
                  <a:pt x="77470" y="144780"/>
                </a:lnTo>
                <a:lnTo>
                  <a:pt x="86360" y="162560"/>
                </a:lnTo>
                <a:lnTo>
                  <a:pt x="102870" y="205740"/>
                </a:lnTo>
                <a:lnTo>
                  <a:pt x="129540" y="240030"/>
                </a:lnTo>
                <a:lnTo>
                  <a:pt x="154940" y="274320"/>
                </a:lnTo>
                <a:lnTo>
                  <a:pt x="180340" y="308610"/>
                </a:lnTo>
                <a:lnTo>
                  <a:pt x="207010" y="342900"/>
                </a:lnTo>
                <a:lnTo>
                  <a:pt x="232410" y="377190"/>
                </a:lnTo>
                <a:lnTo>
                  <a:pt x="266700" y="411480"/>
                </a:lnTo>
                <a:lnTo>
                  <a:pt x="300990" y="454660"/>
                </a:lnTo>
                <a:lnTo>
                  <a:pt x="342900" y="496570"/>
                </a:lnTo>
                <a:lnTo>
                  <a:pt x="369570" y="530860"/>
                </a:lnTo>
                <a:lnTo>
                  <a:pt x="342900" y="530860"/>
                </a:lnTo>
                <a:lnTo>
                  <a:pt x="300990" y="514350"/>
                </a:lnTo>
                <a:lnTo>
                  <a:pt x="257810" y="480060"/>
                </a:lnTo>
                <a:lnTo>
                  <a:pt x="223520" y="454660"/>
                </a:lnTo>
                <a:lnTo>
                  <a:pt x="189230" y="419100"/>
                </a:lnTo>
                <a:lnTo>
                  <a:pt x="154940" y="384810"/>
                </a:lnTo>
                <a:lnTo>
                  <a:pt x="120650" y="351790"/>
                </a:lnTo>
                <a:lnTo>
                  <a:pt x="86360" y="308610"/>
                </a:lnTo>
                <a:lnTo>
                  <a:pt x="52070" y="265430"/>
                </a:lnTo>
                <a:lnTo>
                  <a:pt x="26670" y="248920"/>
                </a:lnTo>
                <a:lnTo>
                  <a:pt x="8890" y="248920"/>
                </a:lnTo>
                <a:lnTo>
                  <a:pt x="26670" y="290830"/>
                </a:lnTo>
                <a:lnTo>
                  <a:pt x="43180" y="334010"/>
                </a:lnTo>
                <a:lnTo>
                  <a:pt x="77470" y="377190"/>
                </a:lnTo>
                <a:lnTo>
                  <a:pt x="102870" y="411480"/>
                </a:lnTo>
                <a:lnTo>
                  <a:pt x="129540" y="445770"/>
                </a:lnTo>
                <a:lnTo>
                  <a:pt x="163830" y="480060"/>
                </a:lnTo>
                <a:lnTo>
                  <a:pt x="189230" y="514350"/>
                </a:lnTo>
                <a:lnTo>
                  <a:pt x="232410" y="556260"/>
                </a:lnTo>
                <a:lnTo>
                  <a:pt x="266700" y="591820"/>
                </a:lnTo>
                <a:lnTo>
                  <a:pt x="300990" y="626110"/>
                </a:lnTo>
                <a:lnTo>
                  <a:pt x="335280" y="668020"/>
                </a:lnTo>
                <a:lnTo>
                  <a:pt x="369570" y="702310"/>
                </a:lnTo>
                <a:lnTo>
                  <a:pt x="342900" y="711200"/>
                </a:lnTo>
                <a:lnTo>
                  <a:pt x="309880" y="694690"/>
                </a:lnTo>
                <a:lnTo>
                  <a:pt x="274320" y="685800"/>
                </a:lnTo>
                <a:lnTo>
                  <a:pt x="240030" y="651510"/>
                </a:lnTo>
                <a:lnTo>
                  <a:pt x="207010" y="633730"/>
                </a:lnTo>
                <a:lnTo>
                  <a:pt x="171450" y="608330"/>
                </a:lnTo>
                <a:lnTo>
                  <a:pt x="129540" y="565150"/>
                </a:lnTo>
                <a:lnTo>
                  <a:pt x="95250" y="530860"/>
                </a:lnTo>
                <a:lnTo>
                  <a:pt x="60960" y="496570"/>
                </a:lnTo>
                <a:lnTo>
                  <a:pt x="68580" y="539750"/>
                </a:lnTo>
                <a:lnTo>
                  <a:pt x="95250" y="582930"/>
                </a:lnTo>
                <a:lnTo>
                  <a:pt x="129540" y="626110"/>
                </a:lnTo>
                <a:lnTo>
                  <a:pt x="171450" y="668020"/>
                </a:lnTo>
                <a:lnTo>
                  <a:pt x="207010" y="694690"/>
                </a:lnTo>
                <a:lnTo>
                  <a:pt x="240030" y="727710"/>
                </a:lnTo>
                <a:lnTo>
                  <a:pt x="257810" y="754380"/>
                </a:lnTo>
                <a:lnTo>
                  <a:pt x="223520" y="745490"/>
                </a:lnTo>
                <a:lnTo>
                  <a:pt x="180340" y="711200"/>
                </a:lnTo>
                <a:lnTo>
                  <a:pt x="163830" y="694690"/>
                </a:lnTo>
                <a:lnTo>
                  <a:pt x="120650" y="659130"/>
                </a:lnTo>
                <a:lnTo>
                  <a:pt x="154940" y="694690"/>
                </a:lnTo>
                <a:lnTo>
                  <a:pt x="189230" y="711200"/>
                </a:lnTo>
                <a:lnTo>
                  <a:pt x="223520" y="745490"/>
                </a:lnTo>
                <a:lnTo>
                  <a:pt x="257810" y="762000"/>
                </a:lnTo>
                <a:lnTo>
                  <a:pt x="292100" y="770890"/>
                </a:lnTo>
                <a:lnTo>
                  <a:pt x="335280" y="788670"/>
                </a:lnTo>
                <a:lnTo>
                  <a:pt x="351790" y="788670"/>
                </a:lnTo>
                <a:lnTo>
                  <a:pt x="369570" y="779780"/>
                </a:lnTo>
                <a:lnTo>
                  <a:pt x="351790" y="754380"/>
                </a:lnTo>
                <a:lnTo>
                  <a:pt x="335280" y="727710"/>
                </a:lnTo>
                <a:lnTo>
                  <a:pt x="335280" y="711200"/>
                </a:lnTo>
                <a:lnTo>
                  <a:pt x="351790" y="711200"/>
                </a:lnTo>
                <a:lnTo>
                  <a:pt x="403860" y="736600"/>
                </a:lnTo>
                <a:lnTo>
                  <a:pt x="438150" y="754380"/>
                </a:lnTo>
                <a:lnTo>
                  <a:pt x="454660" y="754380"/>
                </a:lnTo>
                <a:lnTo>
                  <a:pt x="454660" y="736600"/>
                </a:lnTo>
                <a:lnTo>
                  <a:pt x="438150" y="720090"/>
                </a:lnTo>
                <a:lnTo>
                  <a:pt x="403860" y="694690"/>
                </a:lnTo>
                <a:lnTo>
                  <a:pt x="369570" y="676910"/>
                </a:lnTo>
                <a:lnTo>
                  <a:pt x="335280" y="651510"/>
                </a:lnTo>
                <a:lnTo>
                  <a:pt x="342900" y="668020"/>
                </a:lnTo>
                <a:lnTo>
                  <a:pt x="369570" y="694690"/>
                </a:lnTo>
                <a:lnTo>
                  <a:pt x="386080" y="711200"/>
                </a:lnTo>
                <a:lnTo>
                  <a:pt x="386080" y="727710"/>
                </a:lnTo>
                <a:lnTo>
                  <a:pt x="335280" y="711200"/>
                </a:lnTo>
                <a:lnTo>
                  <a:pt x="300990" y="694690"/>
                </a:lnTo>
                <a:lnTo>
                  <a:pt x="266700" y="676910"/>
                </a:lnTo>
                <a:lnTo>
                  <a:pt x="232410" y="659130"/>
                </a:lnTo>
                <a:lnTo>
                  <a:pt x="189230" y="651510"/>
                </a:lnTo>
                <a:lnTo>
                  <a:pt x="154940" y="633730"/>
                </a:lnTo>
                <a:lnTo>
                  <a:pt x="138430" y="642620"/>
                </a:lnTo>
                <a:lnTo>
                  <a:pt x="146050" y="676910"/>
                </a:lnTo>
                <a:lnTo>
                  <a:pt x="163830" y="694690"/>
                </a:lnTo>
                <a:lnTo>
                  <a:pt x="171450" y="711200"/>
                </a:lnTo>
                <a:lnTo>
                  <a:pt x="171450" y="685800"/>
                </a:lnTo>
                <a:lnTo>
                  <a:pt x="138430" y="642620"/>
                </a:lnTo>
                <a:lnTo>
                  <a:pt x="111760" y="617220"/>
                </a:lnTo>
                <a:lnTo>
                  <a:pt x="77470" y="574040"/>
                </a:lnTo>
                <a:lnTo>
                  <a:pt x="43180" y="539750"/>
                </a:lnTo>
                <a:lnTo>
                  <a:pt x="8890" y="496570"/>
                </a:lnTo>
                <a:lnTo>
                  <a:pt x="8890" y="480060"/>
                </a:lnTo>
                <a:lnTo>
                  <a:pt x="43180" y="487680"/>
                </a:lnTo>
                <a:lnTo>
                  <a:pt x="77470" y="496570"/>
                </a:lnTo>
                <a:lnTo>
                  <a:pt x="102870" y="505460"/>
                </a:lnTo>
                <a:lnTo>
                  <a:pt x="146050" y="523240"/>
                </a:lnTo>
                <a:lnTo>
                  <a:pt x="189230" y="523240"/>
                </a:lnTo>
                <a:lnTo>
                  <a:pt x="232410" y="530860"/>
                </a:lnTo>
                <a:lnTo>
                  <a:pt x="266700" y="530860"/>
                </a:lnTo>
                <a:lnTo>
                  <a:pt x="300990" y="523240"/>
                </a:lnTo>
                <a:lnTo>
                  <a:pt x="317500" y="514350"/>
                </a:lnTo>
                <a:lnTo>
                  <a:pt x="326390" y="496570"/>
                </a:lnTo>
                <a:lnTo>
                  <a:pt x="309880" y="480060"/>
                </a:lnTo>
                <a:lnTo>
                  <a:pt x="266700" y="471170"/>
                </a:lnTo>
                <a:lnTo>
                  <a:pt x="232410" y="462280"/>
                </a:lnTo>
                <a:lnTo>
                  <a:pt x="198120" y="445770"/>
                </a:lnTo>
                <a:lnTo>
                  <a:pt x="163830" y="436880"/>
                </a:lnTo>
                <a:lnTo>
                  <a:pt x="120650" y="419100"/>
                </a:lnTo>
                <a:lnTo>
                  <a:pt x="86360" y="402590"/>
                </a:lnTo>
                <a:lnTo>
                  <a:pt x="43180" y="384810"/>
                </a:lnTo>
                <a:lnTo>
                  <a:pt x="77470" y="402590"/>
                </a:lnTo>
                <a:lnTo>
                  <a:pt x="111760" y="419100"/>
                </a:lnTo>
                <a:lnTo>
                  <a:pt x="146050" y="427990"/>
                </a:lnTo>
                <a:lnTo>
                  <a:pt x="180340" y="436880"/>
                </a:lnTo>
                <a:lnTo>
                  <a:pt x="223520" y="445770"/>
                </a:lnTo>
                <a:lnTo>
                  <a:pt x="257810" y="445770"/>
                </a:lnTo>
                <a:lnTo>
                  <a:pt x="292100" y="445770"/>
                </a:lnTo>
                <a:lnTo>
                  <a:pt x="317500" y="445770"/>
                </a:lnTo>
                <a:lnTo>
                  <a:pt x="335280" y="436880"/>
                </a:lnTo>
                <a:lnTo>
                  <a:pt x="283210" y="411480"/>
                </a:lnTo>
                <a:lnTo>
                  <a:pt x="248920" y="393700"/>
                </a:lnTo>
                <a:lnTo>
                  <a:pt x="207010" y="377190"/>
                </a:lnTo>
                <a:lnTo>
                  <a:pt x="171450" y="359410"/>
                </a:lnTo>
                <a:lnTo>
                  <a:pt x="138430" y="342900"/>
                </a:lnTo>
                <a:lnTo>
                  <a:pt x="102870" y="325120"/>
                </a:lnTo>
                <a:lnTo>
                  <a:pt x="68580" y="308610"/>
                </a:lnTo>
                <a:lnTo>
                  <a:pt x="26670" y="290830"/>
                </a:lnTo>
                <a:lnTo>
                  <a:pt x="0" y="274320"/>
                </a:lnTo>
                <a:lnTo>
                  <a:pt x="43180" y="274320"/>
                </a:lnTo>
                <a:lnTo>
                  <a:pt x="77470" y="290830"/>
                </a:lnTo>
                <a:lnTo>
                  <a:pt x="111760" y="299720"/>
                </a:lnTo>
                <a:lnTo>
                  <a:pt x="146050" y="299720"/>
                </a:lnTo>
                <a:lnTo>
                  <a:pt x="180340" y="308610"/>
                </a:lnTo>
                <a:lnTo>
                  <a:pt x="207010" y="308610"/>
                </a:lnTo>
                <a:lnTo>
                  <a:pt x="240030" y="308610"/>
                </a:lnTo>
                <a:lnTo>
                  <a:pt x="283210" y="290830"/>
                </a:lnTo>
                <a:lnTo>
                  <a:pt x="292100" y="274320"/>
                </a:lnTo>
                <a:lnTo>
                  <a:pt x="248920" y="248920"/>
                </a:lnTo>
                <a:lnTo>
                  <a:pt x="207010" y="222250"/>
                </a:lnTo>
                <a:lnTo>
                  <a:pt x="171450" y="205740"/>
                </a:lnTo>
                <a:lnTo>
                  <a:pt x="138430" y="187960"/>
                </a:lnTo>
                <a:lnTo>
                  <a:pt x="95250" y="162560"/>
                </a:lnTo>
                <a:lnTo>
                  <a:pt x="60960" y="137160"/>
                </a:lnTo>
                <a:lnTo>
                  <a:pt x="102870" y="144780"/>
                </a:lnTo>
                <a:lnTo>
                  <a:pt x="146050" y="153670"/>
                </a:lnTo>
                <a:lnTo>
                  <a:pt x="180340" y="162560"/>
                </a:lnTo>
                <a:lnTo>
                  <a:pt x="214630" y="171450"/>
                </a:lnTo>
                <a:lnTo>
                  <a:pt x="257810" y="171450"/>
                </a:lnTo>
                <a:lnTo>
                  <a:pt x="300990" y="180340"/>
                </a:lnTo>
                <a:lnTo>
                  <a:pt x="317500" y="180340"/>
                </a:lnTo>
                <a:lnTo>
                  <a:pt x="351790" y="171450"/>
                </a:lnTo>
                <a:lnTo>
                  <a:pt x="360680" y="153670"/>
                </a:lnTo>
                <a:lnTo>
                  <a:pt x="342900" y="144780"/>
                </a:lnTo>
                <a:lnTo>
                  <a:pt x="309880" y="128270"/>
                </a:lnTo>
                <a:lnTo>
                  <a:pt x="274320" y="111760"/>
                </a:lnTo>
                <a:lnTo>
                  <a:pt x="240030" y="85090"/>
                </a:lnTo>
                <a:lnTo>
                  <a:pt x="207010" y="68580"/>
                </a:lnTo>
                <a:lnTo>
                  <a:pt x="180340" y="50800"/>
                </a:lnTo>
                <a:lnTo>
                  <a:pt x="198120" y="41910"/>
                </a:lnTo>
                <a:lnTo>
                  <a:pt x="240030" y="50800"/>
                </a:lnTo>
                <a:lnTo>
                  <a:pt x="274320" y="59690"/>
                </a:lnTo>
                <a:lnTo>
                  <a:pt x="317500" y="68580"/>
                </a:lnTo>
                <a:lnTo>
                  <a:pt x="351790" y="68580"/>
                </a:lnTo>
                <a:lnTo>
                  <a:pt x="394970" y="76200"/>
                </a:lnTo>
                <a:lnTo>
                  <a:pt x="429260" y="76200"/>
                </a:lnTo>
                <a:lnTo>
                  <a:pt x="445770" y="76200"/>
                </a:lnTo>
                <a:lnTo>
                  <a:pt x="445770" y="59690"/>
                </a:lnTo>
                <a:lnTo>
                  <a:pt x="411480" y="34290"/>
                </a:lnTo>
                <a:lnTo>
                  <a:pt x="394970" y="25400"/>
                </a:lnTo>
                <a:lnTo>
                  <a:pt x="386080" y="8890"/>
                </a:lnTo>
                <a:lnTo>
                  <a:pt x="403860" y="8890"/>
                </a:lnTo>
                <a:lnTo>
                  <a:pt x="445770" y="16510"/>
                </a:lnTo>
                <a:lnTo>
                  <a:pt x="480060" y="25400"/>
                </a:lnTo>
                <a:lnTo>
                  <a:pt x="506730" y="34290"/>
                </a:lnTo>
                <a:lnTo>
                  <a:pt x="548640" y="41910"/>
                </a:lnTo>
                <a:lnTo>
                  <a:pt x="514350" y="16510"/>
                </a:lnTo>
                <a:lnTo>
                  <a:pt x="506730" y="0"/>
                </a:lnTo>
                <a:lnTo>
                  <a:pt x="548640" y="8890"/>
                </a:lnTo>
                <a:lnTo>
                  <a:pt x="591820" y="16510"/>
                </a:lnTo>
                <a:lnTo>
                  <a:pt x="609600" y="25400"/>
                </a:lnTo>
              </a:path>
            </a:pathLst>
          </a:custGeom>
          <a:ln w="38100" cap="flat" cmpd="sng" algn="ctr">
            <a:solidFill>
              <a:srgbClr val="00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6120287" y="3477149"/>
            <a:ext cx="478798" cy="1103527"/>
          </a:xfrm>
          <a:custGeom>
            <a:avLst/>
            <a:gdLst>
              <a:gd name="connsiteX0" fmla="*/ 478798 w 478798"/>
              <a:gd name="connsiteY0" fmla="*/ 0 h 1103527"/>
              <a:gd name="connsiteX1" fmla="*/ 437163 w 478798"/>
              <a:gd name="connsiteY1" fmla="*/ 229034 h 1103527"/>
              <a:gd name="connsiteX2" fmla="*/ 395529 w 478798"/>
              <a:gd name="connsiteY2" fmla="*/ 353961 h 1103527"/>
              <a:gd name="connsiteX3" fmla="*/ 270625 w 478798"/>
              <a:gd name="connsiteY3" fmla="*/ 416425 h 1103527"/>
              <a:gd name="connsiteX4" fmla="*/ 228990 w 478798"/>
              <a:gd name="connsiteY4" fmla="*/ 478889 h 1103527"/>
              <a:gd name="connsiteX5" fmla="*/ 145721 w 478798"/>
              <a:gd name="connsiteY5" fmla="*/ 499710 h 1103527"/>
              <a:gd name="connsiteX6" fmla="*/ 0 w 478798"/>
              <a:gd name="connsiteY6" fmla="*/ 541353 h 1103527"/>
              <a:gd name="connsiteX7" fmla="*/ 20817 w 478798"/>
              <a:gd name="connsiteY7" fmla="*/ 957778 h 1103527"/>
              <a:gd name="connsiteX8" fmla="*/ 104086 w 478798"/>
              <a:gd name="connsiteY8" fmla="*/ 1082705 h 1103527"/>
              <a:gd name="connsiteX9" fmla="*/ 104086 w 478798"/>
              <a:gd name="connsiteY9" fmla="*/ 1103527 h 110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8798" h="1103527">
                <a:moveTo>
                  <a:pt x="478798" y="0"/>
                </a:moveTo>
                <a:cubicBezTo>
                  <a:pt x="464920" y="76345"/>
                  <a:pt x="454932" y="153500"/>
                  <a:pt x="437163" y="229034"/>
                </a:cubicBezTo>
                <a:cubicBezTo>
                  <a:pt x="427111" y="271762"/>
                  <a:pt x="432049" y="329610"/>
                  <a:pt x="395529" y="353961"/>
                </a:cubicBezTo>
                <a:cubicBezTo>
                  <a:pt x="314820" y="407778"/>
                  <a:pt x="356813" y="387690"/>
                  <a:pt x="270625" y="416425"/>
                </a:cubicBezTo>
                <a:cubicBezTo>
                  <a:pt x="256747" y="437246"/>
                  <a:pt x="249809" y="465007"/>
                  <a:pt x="228990" y="478889"/>
                </a:cubicBezTo>
                <a:cubicBezTo>
                  <a:pt x="205186" y="494762"/>
                  <a:pt x="173231" y="491849"/>
                  <a:pt x="145721" y="499710"/>
                </a:cubicBezTo>
                <a:cubicBezTo>
                  <a:pt x="-63372" y="559462"/>
                  <a:pt x="260363" y="476247"/>
                  <a:pt x="0" y="541353"/>
                </a:cubicBezTo>
                <a:cubicBezTo>
                  <a:pt x="6939" y="680161"/>
                  <a:pt x="-5424" y="821296"/>
                  <a:pt x="20817" y="957778"/>
                </a:cubicBezTo>
                <a:cubicBezTo>
                  <a:pt x="30266" y="1006923"/>
                  <a:pt x="104086" y="1032660"/>
                  <a:pt x="104086" y="1082705"/>
                </a:cubicBezTo>
                <a:lnTo>
                  <a:pt x="104086" y="1103527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6140812" y="2956618"/>
            <a:ext cx="250100" cy="1061884"/>
          </a:xfrm>
          <a:custGeom>
            <a:avLst/>
            <a:gdLst>
              <a:gd name="connsiteX0" fmla="*/ 250100 w 250100"/>
              <a:gd name="connsiteY0" fmla="*/ 0 h 1061884"/>
              <a:gd name="connsiteX1" fmla="*/ 229282 w 250100"/>
              <a:gd name="connsiteY1" fmla="*/ 124927 h 1061884"/>
              <a:gd name="connsiteX2" fmla="*/ 187648 w 250100"/>
              <a:gd name="connsiteY2" fmla="*/ 187391 h 1061884"/>
              <a:gd name="connsiteX3" fmla="*/ 125196 w 250100"/>
              <a:gd name="connsiteY3" fmla="*/ 312319 h 1061884"/>
              <a:gd name="connsiteX4" fmla="*/ 166831 w 250100"/>
              <a:gd name="connsiteY4" fmla="*/ 437246 h 1061884"/>
              <a:gd name="connsiteX5" fmla="*/ 187648 w 250100"/>
              <a:gd name="connsiteY5" fmla="*/ 499710 h 1061884"/>
              <a:gd name="connsiteX6" fmla="*/ 166831 w 250100"/>
              <a:gd name="connsiteY6" fmla="*/ 791207 h 1061884"/>
              <a:gd name="connsiteX7" fmla="*/ 104379 w 250100"/>
              <a:gd name="connsiteY7" fmla="*/ 832850 h 1061884"/>
              <a:gd name="connsiteX8" fmla="*/ 21109 w 250100"/>
              <a:gd name="connsiteY8" fmla="*/ 957777 h 1061884"/>
              <a:gd name="connsiteX9" fmla="*/ 292 w 250100"/>
              <a:gd name="connsiteY9" fmla="*/ 1061884 h 10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100" h="1061884">
                <a:moveTo>
                  <a:pt x="250100" y="0"/>
                </a:moveTo>
                <a:cubicBezTo>
                  <a:pt x="243161" y="41642"/>
                  <a:pt x="242630" y="84876"/>
                  <a:pt x="229282" y="124927"/>
                </a:cubicBezTo>
                <a:cubicBezTo>
                  <a:pt x="221371" y="148666"/>
                  <a:pt x="198837" y="165009"/>
                  <a:pt x="187648" y="187391"/>
                </a:cubicBezTo>
                <a:cubicBezTo>
                  <a:pt x="101467" y="359789"/>
                  <a:pt x="244507" y="133319"/>
                  <a:pt x="125196" y="312319"/>
                </a:cubicBezTo>
                <a:lnTo>
                  <a:pt x="166831" y="437246"/>
                </a:lnTo>
                <a:lnTo>
                  <a:pt x="187648" y="499710"/>
                </a:lnTo>
                <a:cubicBezTo>
                  <a:pt x="180709" y="596876"/>
                  <a:pt x="190453" y="696701"/>
                  <a:pt x="166831" y="791207"/>
                </a:cubicBezTo>
                <a:cubicBezTo>
                  <a:pt x="160764" y="815481"/>
                  <a:pt x="120854" y="814018"/>
                  <a:pt x="104379" y="832850"/>
                </a:cubicBezTo>
                <a:cubicBezTo>
                  <a:pt x="71427" y="870516"/>
                  <a:pt x="21109" y="957777"/>
                  <a:pt x="21109" y="957777"/>
                </a:cubicBezTo>
                <a:cubicBezTo>
                  <a:pt x="-4097" y="1033410"/>
                  <a:pt x="292" y="998294"/>
                  <a:pt x="292" y="1061884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3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2065" r="23187"/>
          <a:stretch/>
        </p:blipFill>
        <p:spPr>
          <a:xfrm>
            <a:off x="-1344359" y="634845"/>
            <a:ext cx="7072310" cy="622315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09906" y="2238665"/>
            <a:ext cx="233926" cy="167065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5"/>
          </p:cNvCxnSpPr>
          <p:nvPr/>
        </p:nvCxnSpPr>
        <p:spPr>
          <a:xfrm>
            <a:off x="4109574" y="2381264"/>
            <a:ext cx="2088026" cy="3619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99200" y="2514600"/>
            <a:ext cx="231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+mj-lt"/>
              </a:rPr>
              <a:t>Cataratas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de </a:t>
            </a:r>
            <a:r>
              <a:rPr lang="en-US" sz="2800" dirty="0" err="1" smtClean="0">
                <a:solidFill>
                  <a:srgbClr val="0000FF"/>
                </a:solidFill>
                <a:latin typeface="+mj-lt"/>
              </a:rPr>
              <a:t>Iguazú</a:t>
            </a:r>
            <a:endParaRPr lang="en-US" sz="28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961" y="3468707"/>
            <a:ext cx="2971039" cy="16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4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2065" r="23187"/>
          <a:stretch/>
        </p:blipFill>
        <p:spPr>
          <a:xfrm>
            <a:off x="-1344359" y="634845"/>
            <a:ext cx="7072310" cy="622315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09906" y="2238665"/>
            <a:ext cx="233926" cy="16706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5"/>
          </p:cNvCxnSpPr>
          <p:nvPr/>
        </p:nvCxnSpPr>
        <p:spPr>
          <a:xfrm>
            <a:off x="4109574" y="2381264"/>
            <a:ext cx="2088026" cy="36193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99200" y="2514600"/>
            <a:ext cx="231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+mj-lt"/>
              </a:rPr>
              <a:t>Cataratas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de </a:t>
            </a:r>
            <a:r>
              <a:rPr lang="en-US" sz="2800" dirty="0" err="1" smtClean="0">
                <a:solidFill>
                  <a:srgbClr val="0000FF"/>
                </a:solidFill>
                <a:latin typeface="+mj-lt"/>
              </a:rPr>
              <a:t>Iguazú</a:t>
            </a:r>
            <a:endParaRPr lang="en-US" sz="28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961" y="3468707"/>
            <a:ext cx="2971039" cy="167458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03302" y="4410504"/>
            <a:ext cx="401016" cy="1871123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06604" y="4881683"/>
            <a:ext cx="217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Glaciares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17791" y="4962325"/>
            <a:ext cx="888813" cy="36193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62" y="5405803"/>
            <a:ext cx="2094812" cy="11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3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49441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281" t="25389" r="23420" b="26424"/>
          <a:stretch/>
        </p:blipFill>
        <p:spPr>
          <a:xfrm>
            <a:off x="646461" y="4656112"/>
            <a:ext cx="1611852" cy="15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4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49441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281" t="25389" r="23420" b="26424"/>
          <a:stretch/>
        </p:blipFill>
        <p:spPr>
          <a:xfrm>
            <a:off x="1189757" y="4941287"/>
            <a:ext cx="1086593" cy="1020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769" y="4176005"/>
            <a:ext cx="116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norte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10581" y="6170163"/>
            <a:ext cx="116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sur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58313" y="5149500"/>
            <a:ext cx="116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este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149500"/>
            <a:ext cx="116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oeste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051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07" y="95821"/>
            <a:ext cx="5796153" cy="6762179"/>
          </a:xfrm>
          <a:prstGeom prst="rect">
            <a:avLst/>
          </a:prstGeom>
        </p:spPr>
      </p:pic>
      <p:sp>
        <p:nvSpPr>
          <p:cNvPr id="3" name="SMARTINK"/>
          <p:cNvSpPr/>
          <p:nvPr/>
        </p:nvSpPr>
        <p:spPr>
          <a:xfrm>
            <a:off x="4709160" y="3618230"/>
            <a:ext cx="274321" cy="204471"/>
          </a:xfrm>
          <a:custGeom>
            <a:avLst/>
            <a:gdLst/>
            <a:ahLst/>
            <a:cxnLst/>
            <a:rect l="0" t="0" r="0" b="0"/>
            <a:pathLst>
              <a:path w="274321" h="204471">
                <a:moveTo>
                  <a:pt x="274320" y="0"/>
                </a:moveTo>
                <a:lnTo>
                  <a:pt x="231140" y="16510"/>
                </a:lnTo>
                <a:lnTo>
                  <a:pt x="196850" y="41910"/>
                </a:lnTo>
                <a:lnTo>
                  <a:pt x="154940" y="76200"/>
                </a:lnTo>
                <a:lnTo>
                  <a:pt x="119380" y="102870"/>
                </a:lnTo>
                <a:lnTo>
                  <a:pt x="77470" y="135890"/>
                </a:lnTo>
                <a:lnTo>
                  <a:pt x="25400" y="171450"/>
                </a:lnTo>
                <a:lnTo>
                  <a:pt x="0" y="187960"/>
                </a:lnTo>
                <a:lnTo>
                  <a:pt x="0" y="204470"/>
                </a:lnTo>
              </a:path>
            </a:pathLst>
          </a:cu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1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96153" cy="676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182" l="6011" r="972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100" y="1632343"/>
            <a:ext cx="3832900" cy="5129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53" y="458068"/>
            <a:ext cx="270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El “</a:t>
            </a:r>
            <a:r>
              <a:rPr lang="en-US" sz="3600" dirty="0" err="1" smtClean="0"/>
              <a:t>Cono</a:t>
            </a:r>
            <a:r>
              <a:rPr lang="en-US" sz="3600" dirty="0" smtClean="0"/>
              <a:t> Sur”</a:t>
            </a:r>
            <a:endParaRPr lang="en-US" sz="3600" dirty="0"/>
          </a:p>
        </p:txBody>
      </p:sp>
      <p:sp>
        <p:nvSpPr>
          <p:cNvPr id="7" name="Freeform 6"/>
          <p:cNvSpPr/>
          <p:nvPr/>
        </p:nvSpPr>
        <p:spPr>
          <a:xfrm>
            <a:off x="3080881" y="4164250"/>
            <a:ext cx="270705" cy="437247"/>
          </a:xfrm>
          <a:custGeom>
            <a:avLst/>
            <a:gdLst>
              <a:gd name="connsiteX0" fmla="*/ 270705 w 270705"/>
              <a:gd name="connsiteY0" fmla="*/ 437247 h 437247"/>
              <a:gd name="connsiteX1" fmla="*/ 208253 w 270705"/>
              <a:gd name="connsiteY1" fmla="*/ 312319 h 437247"/>
              <a:gd name="connsiteX2" fmla="*/ 124984 w 270705"/>
              <a:gd name="connsiteY2" fmla="*/ 187392 h 437247"/>
              <a:gd name="connsiteX3" fmla="*/ 104166 w 270705"/>
              <a:gd name="connsiteY3" fmla="*/ 124928 h 437247"/>
              <a:gd name="connsiteX4" fmla="*/ 41714 w 270705"/>
              <a:gd name="connsiteY4" fmla="*/ 83285 h 437247"/>
              <a:gd name="connsiteX5" fmla="*/ 80 w 270705"/>
              <a:gd name="connsiteY5" fmla="*/ 0 h 43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705" h="437247">
                <a:moveTo>
                  <a:pt x="270705" y="437247"/>
                </a:moveTo>
                <a:cubicBezTo>
                  <a:pt x="249888" y="395604"/>
                  <a:pt x="231708" y="352535"/>
                  <a:pt x="208253" y="312319"/>
                </a:cubicBezTo>
                <a:cubicBezTo>
                  <a:pt x="183040" y="269089"/>
                  <a:pt x="140807" y="234870"/>
                  <a:pt x="124984" y="187392"/>
                </a:cubicBezTo>
                <a:cubicBezTo>
                  <a:pt x="118045" y="166571"/>
                  <a:pt x="117875" y="142067"/>
                  <a:pt x="104166" y="124928"/>
                </a:cubicBezTo>
                <a:cubicBezTo>
                  <a:pt x="88537" y="105389"/>
                  <a:pt x="62531" y="97166"/>
                  <a:pt x="41714" y="83285"/>
                </a:cubicBezTo>
                <a:cubicBezTo>
                  <a:pt x="-3769" y="15047"/>
                  <a:pt x="80" y="45844"/>
                  <a:pt x="8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519663" y="2914975"/>
            <a:ext cx="1977806" cy="3768647"/>
          </a:xfrm>
          <a:custGeom>
            <a:avLst/>
            <a:gdLst>
              <a:gd name="connsiteX0" fmla="*/ 1623750 w 1977806"/>
              <a:gd name="connsiteY0" fmla="*/ 1936377 h 3768647"/>
              <a:gd name="connsiteX1" fmla="*/ 1748653 w 1977806"/>
              <a:gd name="connsiteY1" fmla="*/ 1832271 h 3768647"/>
              <a:gd name="connsiteX2" fmla="*/ 1769471 w 1977806"/>
              <a:gd name="connsiteY2" fmla="*/ 1603237 h 3768647"/>
              <a:gd name="connsiteX3" fmla="*/ 1811105 w 1977806"/>
              <a:gd name="connsiteY3" fmla="*/ 1436667 h 3768647"/>
              <a:gd name="connsiteX4" fmla="*/ 1852740 w 1977806"/>
              <a:gd name="connsiteY4" fmla="*/ 1374203 h 3768647"/>
              <a:gd name="connsiteX5" fmla="*/ 1811105 w 1977806"/>
              <a:gd name="connsiteY5" fmla="*/ 1270097 h 3768647"/>
              <a:gd name="connsiteX6" fmla="*/ 1644567 w 1977806"/>
              <a:gd name="connsiteY6" fmla="*/ 1228454 h 3768647"/>
              <a:gd name="connsiteX7" fmla="*/ 1582115 w 1977806"/>
              <a:gd name="connsiteY7" fmla="*/ 1186812 h 3768647"/>
              <a:gd name="connsiteX8" fmla="*/ 1519663 w 1977806"/>
              <a:gd name="connsiteY8" fmla="*/ 1165990 h 3768647"/>
              <a:gd name="connsiteX9" fmla="*/ 1602932 w 1977806"/>
              <a:gd name="connsiteY9" fmla="*/ 1061884 h 3768647"/>
              <a:gd name="connsiteX10" fmla="*/ 1686202 w 1977806"/>
              <a:gd name="connsiteY10" fmla="*/ 999420 h 3768647"/>
              <a:gd name="connsiteX11" fmla="*/ 1831923 w 1977806"/>
              <a:gd name="connsiteY11" fmla="*/ 957778 h 3768647"/>
              <a:gd name="connsiteX12" fmla="*/ 1956826 w 1977806"/>
              <a:gd name="connsiteY12" fmla="*/ 916135 h 3768647"/>
              <a:gd name="connsiteX13" fmla="*/ 1977644 w 1977806"/>
              <a:gd name="connsiteY13" fmla="*/ 853672 h 3768647"/>
              <a:gd name="connsiteX14" fmla="*/ 1956826 w 1977806"/>
              <a:gd name="connsiteY14" fmla="*/ 728744 h 3768647"/>
              <a:gd name="connsiteX15" fmla="*/ 1769471 w 1977806"/>
              <a:gd name="connsiteY15" fmla="*/ 624638 h 3768647"/>
              <a:gd name="connsiteX16" fmla="*/ 1582115 w 1977806"/>
              <a:gd name="connsiteY16" fmla="*/ 541353 h 3768647"/>
              <a:gd name="connsiteX17" fmla="*/ 1415577 w 1977806"/>
              <a:gd name="connsiteY17" fmla="*/ 499710 h 3768647"/>
              <a:gd name="connsiteX18" fmla="*/ 1373942 w 1977806"/>
              <a:gd name="connsiteY18" fmla="*/ 437247 h 3768647"/>
              <a:gd name="connsiteX19" fmla="*/ 1249038 w 1977806"/>
              <a:gd name="connsiteY19" fmla="*/ 353962 h 3768647"/>
              <a:gd name="connsiteX20" fmla="*/ 1144952 w 1977806"/>
              <a:gd name="connsiteY20" fmla="*/ 374783 h 3768647"/>
              <a:gd name="connsiteX21" fmla="*/ 1020048 w 1977806"/>
              <a:gd name="connsiteY21" fmla="*/ 458068 h 3768647"/>
              <a:gd name="connsiteX22" fmla="*/ 957596 w 1977806"/>
              <a:gd name="connsiteY22" fmla="*/ 499710 h 3768647"/>
              <a:gd name="connsiteX23" fmla="*/ 895144 w 1977806"/>
              <a:gd name="connsiteY23" fmla="*/ 520532 h 3768647"/>
              <a:gd name="connsiteX24" fmla="*/ 645336 w 1977806"/>
              <a:gd name="connsiteY24" fmla="*/ 437247 h 3768647"/>
              <a:gd name="connsiteX25" fmla="*/ 624519 w 1977806"/>
              <a:gd name="connsiteY25" fmla="*/ 374783 h 3768647"/>
              <a:gd name="connsiteX26" fmla="*/ 603702 w 1977806"/>
              <a:gd name="connsiteY26" fmla="*/ 83285 h 3768647"/>
              <a:gd name="connsiteX27" fmla="*/ 582885 w 1977806"/>
              <a:gd name="connsiteY27" fmla="*/ 20822 h 3768647"/>
              <a:gd name="connsiteX28" fmla="*/ 520433 w 1977806"/>
              <a:gd name="connsiteY28" fmla="*/ 0 h 3768647"/>
              <a:gd name="connsiteX29" fmla="*/ 437163 w 1977806"/>
              <a:gd name="connsiteY29" fmla="*/ 20822 h 3768647"/>
              <a:gd name="connsiteX30" fmla="*/ 395529 w 1977806"/>
              <a:gd name="connsiteY30" fmla="*/ 83285 h 3768647"/>
              <a:gd name="connsiteX31" fmla="*/ 353894 w 1977806"/>
              <a:gd name="connsiteY31" fmla="*/ 312319 h 3768647"/>
              <a:gd name="connsiteX32" fmla="*/ 333077 w 1977806"/>
              <a:gd name="connsiteY32" fmla="*/ 520532 h 3768647"/>
              <a:gd name="connsiteX33" fmla="*/ 291442 w 1977806"/>
              <a:gd name="connsiteY33" fmla="*/ 645459 h 3768647"/>
              <a:gd name="connsiteX34" fmla="*/ 249808 w 1977806"/>
              <a:gd name="connsiteY34" fmla="*/ 812029 h 3768647"/>
              <a:gd name="connsiteX35" fmla="*/ 187356 w 1977806"/>
              <a:gd name="connsiteY35" fmla="*/ 1041063 h 3768647"/>
              <a:gd name="connsiteX36" fmla="*/ 145721 w 1977806"/>
              <a:gd name="connsiteY36" fmla="*/ 1436667 h 3768647"/>
              <a:gd name="connsiteX37" fmla="*/ 104087 w 1977806"/>
              <a:gd name="connsiteY37" fmla="*/ 1728164 h 3768647"/>
              <a:gd name="connsiteX38" fmla="*/ 83269 w 1977806"/>
              <a:gd name="connsiteY38" fmla="*/ 1873913 h 3768647"/>
              <a:gd name="connsiteX39" fmla="*/ 41635 w 1977806"/>
              <a:gd name="connsiteY39" fmla="*/ 2165411 h 3768647"/>
              <a:gd name="connsiteX40" fmla="*/ 0 w 1977806"/>
              <a:gd name="connsiteY40" fmla="*/ 2352802 h 3768647"/>
              <a:gd name="connsiteX41" fmla="*/ 20817 w 1977806"/>
              <a:gd name="connsiteY41" fmla="*/ 3227294 h 3768647"/>
              <a:gd name="connsiteX42" fmla="*/ 62452 w 1977806"/>
              <a:gd name="connsiteY42" fmla="*/ 3352222 h 3768647"/>
              <a:gd name="connsiteX43" fmla="*/ 124904 w 1977806"/>
              <a:gd name="connsiteY43" fmla="*/ 3393864 h 3768647"/>
              <a:gd name="connsiteX44" fmla="*/ 228990 w 1977806"/>
              <a:gd name="connsiteY44" fmla="*/ 3518792 h 3768647"/>
              <a:gd name="connsiteX45" fmla="*/ 249808 w 1977806"/>
              <a:gd name="connsiteY45" fmla="*/ 3581256 h 3768647"/>
              <a:gd name="connsiteX46" fmla="*/ 312260 w 1977806"/>
              <a:gd name="connsiteY46" fmla="*/ 3643719 h 3768647"/>
              <a:gd name="connsiteX47" fmla="*/ 353894 w 1977806"/>
              <a:gd name="connsiteY47" fmla="*/ 3706183 h 3768647"/>
              <a:gd name="connsiteX48" fmla="*/ 478798 w 1977806"/>
              <a:gd name="connsiteY48" fmla="*/ 3768647 h 3768647"/>
              <a:gd name="connsiteX49" fmla="*/ 520433 w 1977806"/>
              <a:gd name="connsiteY49" fmla="*/ 3352222 h 3768647"/>
              <a:gd name="connsiteX50" fmla="*/ 645336 w 1977806"/>
              <a:gd name="connsiteY50" fmla="*/ 3144009 h 3768647"/>
              <a:gd name="connsiteX51" fmla="*/ 686971 w 1977806"/>
              <a:gd name="connsiteY51" fmla="*/ 3081546 h 3768647"/>
              <a:gd name="connsiteX52" fmla="*/ 749423 w 1977806"/>
              <a:gd name="connsiteY52" fmla="*/ 2956618 h 3768647"/>
              <a:gd name="connsiteX53" fmla="*/ 832692 w 1977806"/>
              <a:gd name="connsiteY53" fmla="*/ 2810869 h 3768647"/>
              <a:gd name="connsiteX54" fmla="*/ 915961 w 1977806"/>
              <a:gd name="connsiteY54" fmla="*/ 2685942 h 3768647"/>
              <a:gd name="connsiteX55" fmla="*/ 936779 w 1977806"/>
              <a:gd name="connsiteY55" fmla="*/ 2623478 h 3768647"/>
              <a:gd name="connsiteX56" fmla="*/ 999231 w 1977806"/>
              <a:gd name="connsiteY56" fmla="*/ 2561014 h 3768647"/>
              <a:gd name="connsiteX57" fmla="*/ 1040865 w 1977806"/>
              <a:gd name="connsiteY57" fmla="*/ 2498551 h 3768647"/>
              <a:gd name="connsiteX58" fmla="*/ 1124134 w 1977806"/>
              <a:gd name="connsiteY58" fmla="*/ 2415266 h 3768647"/>
              <a:gd name="connsiteX59" fmla="*/ 1165769 w 1977806"/>
              <a:gd name="connsiteY59" fmla="*/ 2352802 h 3768647"/>
              <a:gd name="connsiteX60" fmla="*/ 1249038 w 1977806"/>
              <a:gd name="connsiteY60" fmla="*/ 2311159 h 3768647"/>
              <a:gd name="connsiteX61" fmla="*/ 1311490 w 1977806"/>
              <a:gd name="connsiteY61" fmla="*/ 2248696 h 3768647"/>
              <a:gd name="connsiteX62" fmla="*/ 1436394 w 1977806"/>
              <a:gd name="connsiteY62" fmla="*/ 2165411 h 3768647"/>
              <a:gd name="connsiteX63" fmla="*/ 1582115 w 1977806"/>
              <a:gd name="connsiteY63" fmla="*/ 2061304 h 3768647"/>
              <a:gd name="connsiteX64" fmla="*/ 1623750 w 1977806"/>
              <a:gd name="connsiteY64" fmla="*/ 1978019 h 3768647"/>
              <a:gd name="connsiteX65" fmla="*/ 1707019 w 1977806"/>
              <a:gd name="connsiteY65" fmla="*/ 1853092 h 3768647"/>
              <a:gd name="connsiteX66" fmla="*/ 1748653 w 1977806"/>
              <a:gd name="connsiteY66" fmla="*/ 1790628 h 3768647"/>
              <a:gd name="connsiteX67" fmla="*/ 1769471 w 1977806"/>
              <a:gd name="connsiteY67" fmla="*/ 1748986 h 376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977806" h="3768647">
                <a:moveTo>
                  <a:pt x="1623750" y="1936377"/>
                </a:moveTo>
                <a:cubicBezTo>
                  <a:pt x="1665384" y="1901675"/>
                  <a:pt x="1726932" y="1881928"/>
                  <a:pt x="1748653" y="1832271"/>
                </a:cubicBezTo>
                <a:cubicBezTo>
                  <a:pt x="1779375" y="1762037"/>
                  <a:pt x="1759964" y="1679305"/>
                  <a:pt x="1769471" y="1603237"/>
                </a:cubicBezTo>
                <a:cubicBezTo>
                  <a:pt x="1773430" y="1571562"/>
                  <a:pt x="1792223" y="1474438"/>
                  <a:pt x="1811105" y="1436667"/>
                </a:cubicBezTo>
                <a:cubicBezTo>
                  <a:pt x="1822294" y="1414285"/>
                  <a:pt x="1838862" y="1395024"/>
                  <a:pt x="1852740" y="1374203"/>
                </a:cubicBezTo>
                <a:cubicBezTo>
                  <a:pt x="1875090" y="1307139"/>
                  <a:pt x="1899088" y="1302097"/>
                  <a:pt x="1811105" y="1270097"/>
                </a:cubicBezTo>
                <a:cubicBezTo>
                  <a:pt x="1757329" y="1250539"/>
                  <a:pt x="1644567" y="1228454"/>
                  <a:pt x="1644567" y="1228454"/>
                </a:cubicBezTo>
                <a:cubicBezTo>
                  <a:pt x="1623750" y="1214573"/>
                  <a:pt x="1604493" y="1198003"/>
                  <a:pt x="1582115" y="1186812"/>
                </a:cubicBezTo>
                <a:cubicBezTo>
                  <a:pt x="1562489" y="1176997"/>
                  <a:pt x="1527811" y="1186365"/>
                  <a:pt x="1519663" y="1165990"/>
                </a:cubicBezTo>
                <a:cubicBezTo>
                  <a:pt x="1485836" y="1081408"/>
                  <a:pt x="1559317" y="1076425"/>
                  <a:pt x="1602932" y="1061884"/>
                </a:cubicBezTo>
                <a:cubicBezTo>
                  <a:pt x="1630689" y="1041063"/>
                  <a:pt x="1656077" y="1016638"/>
                  <a:pt x="1686202" y="999420"/>
                </a:cubicBezTo>
                <a:cubicBezTo>
                  <a:pt x="1711979" y="984688"/>
                  <a:pt x="1810573" y="964184"/>
                  <a:pt x="1831923" y="957778"/>
                </a:cubicBezTo>
                <a:cubicBezTo>
                  <a:pt x="1873959" y="945165"/>
                  <a:pt x="1956826" y="916135"/>
                  <a:pt x="1956826" y="916135"/>
                </a:cubicBezTo>
                <a:cubicBezTo>
                  <a:pt x="1963765" y="895314"/>
                  <a:pt x="1977644" y="875619"/>
                  <a:pt x="1977644" y="853672"/>
                </a:cubicBezTo>
                <a:cubicBezTo>
                  <a:pt x="1977644" y="811455"/>
                  <a:pt x="1981033" y="763332"/>
                  <a:pt x="1956826" y="728744"/>
                </a:cubicBezTo>
                <a:cubicBezTo>
                  <a:pt x="1913255" y="666487"/>
                  <a:pt x="1835724" y="646726"/>
                  <a:pt x="1769471" y="624638"/>
                </a:cubicBezTo>
                <a:cubicBezTo>
                  <a:pt x="1687451" y="569947"/>
                  <a:pt x="1701031" y="571088"/>
                  <a:pt x="1582115" y="541353"/>
                </a:cubicBezTo>
                <a:lnTo>
                  <a:pt x="1415577" y="499710"/>
                </a:lnTo>
                <a:cubicBezTo>
                  <a:pt x="1401699" y="478889"/>
                  <a:pt x="1392772" y="453726"/>
                  <a:pt x="1373942" y="437247"/>
                </a:cubicBezTo>
                <a:cubicBezTo>
                  <a:pt x="1336285" y="404291"/>
                  <a:pt x="1249038" y="353962"/>
                  <a:pt x="1249038" y="353962"/>
                </a:cubicBezTo>
                <a:cubicBezTo>
                  <a:pt x="1214343" y="360902"/>
                  <a:pt x="1177162" y="360139"/>
                  <a:pt x="1144952" y="374783"/>
                </a:cubicBezTo>
                <a:cubicBezTo>
                  <a:pt x="1099397" y="395494"/>
                  <a:pt x="1061683" y="430306"/>
                  <a:pt x="1020048" y="458068"/>
                </a:cubicBezTo>
                <a:cubicBezTo>
                  <a:pt x="999231" y="471949"/>
                  <a:pt x="981332" y="491796"/>
                  <a:pt x="957596" y="499710"/>
                </a:cubicBezTo>
                <a:lnTo>
                  <a:pt x="895144" y="520532"/>
                </a:lnTo>
                <a:cubicBezTo>
                  <a:pt x="720979" y="503112"/>
                  <a:pt x="704514" y="555624"/>
                  <a:pt x="645336" y="437247"/>
                </a:cubicBezTo>
                <a:cubicBezTo>
                  <a:pt x="635522" y="417616"/>
                  <a:pt x="631458" y="395604"/>
                  <a:pt x="624519" y="374783"/>
                </a:cubicBezTo>
                <a:cubicBezTo>
                  <a:pt x="617580" y="277617"/>
                  <a:pt x="615082" y="180032"/>
                  <a:pt x="603702" y="83285"/>
                </a:cubicBezTo>
                <a:cubicBezTo>
                  <a:pt x="601138" y="61488"/>
                  <a:pt x="598402" y="36342"/>
                  <a:pt x="582885" y="20822"/>
                </a:cubicBezTo>
                <a:cubicBezTo>
                  <a:pt x="567370" y="5304"/>
                  <a:pt x="541250" y="6941"/>
                  <a:pt x="520433" y="0"/>
                </a:cubicBezTo>
                <a:cubicBezTo>
                  <a:pt x="492676" y="6941"/>
                  <a:pt x="460968" y="4949"/>
                  <a:pt x="437163" y="20822"/>
                </a:cubicBezTo>
                <a:cubicBezTo>
                  <a:pt x="416344" y="34704"/>
                  <a:pt x="405384" y="60285"/>
                  <a:pt x="395529" y="83285"/>
                </a:cubicBezTo>
                <a:cubicBezTo>
                  <a:pt x="375181" y="130772"/>
                  <a:pt x="357544" y="281289"/>
                  <a:pt x="353894" y="312319"/>
                </a:cubicBezTo>
                <a:cubicBezTo>
                  <a:pt x="345746" y="381592"/>
                  <a:pt x="345929" y="451976"/>
                  <a:pt x="333077" y="520532"/>
                </a:cubicBezTo>
                <a:cubicBezTo>
                  <a:pt x="324989" y="563675"/>
                  <a:pt x="300049" y="602417"/>
                  <a:pt x="291442" y="645459"/>
                </a:cubicBezTo>
                <a:cubicBezTo>
                  <a:pt x="240521" y="900116"/>
                  <a:pt x="297815" y="635971"/>
                  <a:pt x="249808" y="812029"/>
                </a:cubicBezTo>
                <a:cubicBezTo>
                  <a:pt x="179373" y="1070340"/>
                  <a:pt x="235271" y="897288"/>
                  <a:pt x="187356" y="1041063"/>
                </a:cubicBezTo>
                <a:cubicBezTo>
                  <a:pt x="169027" y="1242710"/>
                  <a:pt x="170530" y="1254695"/>
                  <a:pt x="145721" y="1436667"/>
                </a:cubicBezTo>
                <a:cubicBezTo>
                  <a:pt x="132462" y="1533919"/>
                  <a:pt x="117965" y="1630998"/>
                  <a:pt x="104087" y="1728164"/>
                </a:cubicBezTo>
                <a:cubicBezTo>
                  <a:pt x="97148" y="1776747"/>
                  <a:pt x="88151" y="1825080"/>
                  <a:pt x="83269" y="1873913"/>
                </a:cubicBezTo>
                <a:cubicBezTo>
                  <a:pt x="41215" y="2294544"/>
                  <a:pt x="86911" y="1938993"/>
                  <a:pt x="41635" y="2165411"/>
                </a:cubicBezTo>
                <a:cubicBezTo>
                  <a:pt x="4998" y="2348629"/>
                  <a:pt x="40513" y="2231238"/>
                  <a:pt x="0" y="2352802"/>
                </a:cubicBezTo>
                <a:cubicBezTo>
                  <a:pt x="6939" y="2644299"/>
                  <a:pt x="2632" y="2936282"/>
                  <a:pt x="20817" y="3227294"/>
                </a:cubicBezTo>
                <a:cubicBezTo>
                  <a:pt x="23555" y="3271103"/>
                  <a:pt x="25932" y="3327871"/>
                  <a:pt x="62452" y="3352222"/>
                </a:cubicBezTo>
                <a:cubicBezTo>
                  <a:pt x="83269" y="3366103"/>
                  <a:pt x="105684" y="3377844"/>
                  <a:pt x="124904" y="3393864"/>
                </a:cubicBezTo>
                <a:cubicBezTo>
                  <a:pt x="164370" y="3426758"/>
                  <a:pt x="205597" y="3471997"/>
                  <a:pt x="228990" y="3518792"/>
                </a:cubicBezTo>
                <a:cubicBezTo>
                  <a:pt x="238804" y="3538423"/>
                  <a:pt x="237635" y="3562994"/>
                  <a:pt x="249808" y="3581256"/>
                </a:cubicBezTo>
                <a:cubicBezTo>
                  <a:pt x="266138" y="3605755"/>
                  <a:pt x="293413" y="3621099"/>
                  <a:pt x="312260" y="3643719"/>
                </a:cubicBezTo>
                <a:cubicBezTo>
                  <a:pt x="328277" y="3662943"/>
                  <a:pt x="336202" y="3688488"/>
                  <a:pt x="353894" y="3706183"/>
                </a:cubicBezTo>
                <a:cubicBezTo>
                  <a:pt x="394249" y="3746546"/>
                  <a:pt x="428001" y="3751712"/>
                  <a:pt x="478798" y="3768647"/>
                </a:cubicBezTo>
                <a:cubicBezTo>
                  <a:pt x="481688" y="3725291"/>
                  <a:pt x="486035" y="3455436"/>
                  <a:pt x="520433" y="3352222"/>
                </a:cubicBezTo>
                <a:cubicBezTo>
                  <a:pt x="541771" y="3288196"/>
                  <a:pt x="613661" y="3191531"/>
                  <a:pt x="645336" y="3144009"/>
                </a:cubicBezTo>
                <a:lnTo>
                  <a:pt x="686971" y="3081546"/>
                </a:lnTo>
                <a:cubicBezTo>
                  <a:pt x="739296" y="2924539"/>
                  <a:pt x="668712" y="3118070"/>
                  <a:pt x="749423" y="2956618"/>
                </a:cubicBezTo>
                <a:cubicBezTo>
                  <a:pt x="828895" y="2797644"/>
                  <a:pt x="681682" y="3012253"/>
                  <a:pt x="832692" y="2810869"/>
                </a:cubicBezTo>
                <a:cubicBezTo>
                  <a:pt x="882190" y="2662346"/>
                  <a:pt x="812003" y="2841908"/>
                  <a:pt x="915961" y="2685942"/>
                </a:cubicBezTo>
                <a:cubicBezTo>
                  <a:pt x="928134" y="2667680"/>
                  <a:pt x="924606" y="2641740"/>
                  <a:pt x="936779" y="2623478"/>
                </a:cubicBezTo>
                <a:cubicBezTo>
                  <a:pt x="953109" y="2598979"/>
                  <a:pt x="980384" y="2583634"/>
                  <a:pt x="999231" y="2561014"/>
                </a:cubicBezTo>
                <a:cubicBezTo>
                  <a:pt x="1015248" y="2541790"/>
                  <a:pt x="1024583" y="2517551"/>
                  <a:pt x="1040865" y="2498551"/>
                </a:cubicBezTo>
                <a:cubicBezTo>
                  <a:pt x="1066410" y="2468742"/>
                  <a:pt x="1098589" y="2445075"/>
                  <a:pt x="1124134" y="2415266"/>
                </a:cubicBezTo>
                <a:cubicBezTo>
                  <a:pt x="1140417" y="2396266"/>
                  <a:pt x="1146548" y="2368823"/>
                  <a:pt x="1165769" y="2352802"/>
                </a:cubicBezTo>
                <a:cubicBezTo>
                  <a:pt x="1189608" y="2332932"/>
                  <a:pt x="1223786" y="2329199"/>
                  <a:pt x="1249038" y="2311159"/>
                </a:cubicBezTo>
                <a:cubicBezTo>
                  <a:pt x="1272995" y="2294044"/>
                  <a:pt x="1288251" y="2266774"/>
                  <a:pt x="1311490" y="2248696"/>
                </a:cubicBezTo>
                <a:cubicBezTo>
                  <a:pt x="1350988" y="2217970"/>
                  <a:pt x="1396364" y="2195440"/>
                  <a:pt x="1436394" y="2165411"/>
                </a:cubicBezTo>
                <a:cubicBezTo>
                  <a:pt x="1539678" y="2087933"/>
                  <a:pt x="1490794" y="2122197"/>
                  <a:pt x="1582115" y="2061304"/>
                </a:cubicBezTo>
                <a:cubicBezTo>
                  <a:pt x="1595993" y="2033542"/>
                  <a:pt x="1607784" y="2004635"/>
                  <a:pt x="1623750" y="1978019"/>
                </a:cubicBezTo>
                <a:cubicBezTo>
                  <a:pt x="1649494" y="1935104"/>
                  <a:pt x="1679263" y="1894734"/>
                  <a:pt x="1707019" y="1853092"/>
                </a:cubicBezTo>
                <a:cubicBezTo>
                  <a:pt x="1720897" y="1832271"/>
                  <a:pt x="1737464" y="1813009"/>
                  <a:pt x="1748653" y="1790628"/>
                </a:cubicBezTo>
                <a:lnTo>
                  <a:pt x="1769471" y="1748986"/>
                </a:lnTo>
              </a:path>
            </a:pathLst>
          </a:cu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537402" y="3747825"/>
            <a:ext cx="1873558" cy="3081546"/>
          </a:xfrm>
          <a:custGeom>
            <a:avLst/>
            <a:gdLst>
              <a:gd name="connsiteX0" fmla="*/ 666154 w 1873558"/>
              <a:gd name="connsiteY0" fmla="*/ 249855 h 3081546"/>
              <a:gd name="connsiteX1" fmla="*/ 686971 w 1873558"/>
              <a:gd name="connsiteY1" fmla="*/ 145749 h 3081546"/>
              <a:gd name="connsiteX2" fmla="*/ 791058 w 1873558"/>
              <a:gd name="connsiteY2" fmla="*/ 104107 h 3081546"/>
              <a:gd name="connsiteX3" fmla="*/ 853510 w 1873558"/>
              <a:gd name="connsiteY3" fmla="*/ 41643 h 3081546"/>
              <a:gd name="connsiteX4" fmla="*/ 915962 w 1873558"/>
              <a:gd name="connsiteY4" fmla="*/ 0 h 3081546"/>
              <a:gd name="connsiteX5" fmla="*/ 1207404 w 1873558"/>
              <a:gd name="connsiteY5" fmla="*/ 20822 h 3081546"/>
              <a:gd name="connsiteX6" fmla="*/ 1290673 w 1873558"/>
              <a:gd name="connsiteY6" fmla="*/ 145749 h 3081546"/>
              <a:gd name="connsiteX7" fmla="*/ 1436394 w 1873558"/>
              <a:gd name="connsiteY7" fmla="*/ 333140 h 3081546"/>
              <a:gd name="connsiteX8" fmla="*/ 1686202 w 1873558"/>
              <a:gd name="connsiteY8" fmla="*/ 353962 h 3081546"/>
              <a:gd name="connsiteX9" fmla="*/ 1707019 w 1873558"/>
              <a:gd name="connsiteY9" fmla="*/ 624638 h 3081546"/>
              <a:gd name="connsiteX10" fmla="*/ 1769471 w 1873558"/>
              <a:gd name="connsiteY10" fmla="*/ 666281 h 3081546"/>
              <a:gd name="connsiteX11" fmla="*/ 1873558 w 1873558"/>
              <a:gd name="connsiteY11" fmla="*/ 749566 h 3081546"/>
              <a:gd name="connsiteX12" fmla="*/ 1852740 w 1873558"/>
              <a:gd name="connsiteY12" fmla="*/ 853672 h 3081546"/>
              <a:gd name="connsiteX13" fmla="*/ 1707019 w 1873558"/>
              <a:gd name="connsiteY13" fmla="*/ 936957 h 3081546"/>
              <a:gd name="connsiteX14" fmla="*/ 1686202 w 1873558"/>
              <a:gd name="connsiteY14" fmla="*/ 999421 h 3081546"/>
              <a:gd name="connsiteX15" fmla="*/ 1561298 w 1873558"/>
              <a:gd name="connsiteY15" fmla="*/ 1124348 h 3081546"/>
              <a:gd name="connsiteX16" fmla="*/ 1519663 w 1873558"/>
              <a:gd name="connsiteY16" fmla="*/ 1186812 h 3081546"/>
              <a:gd name="connsiteX17" fmla="*/ 1498846 w 1873558"/>
              <a:gd name="connsiteY17" fmla="*/ 1249276 h 3081546"/>
              <a:gd name="connsiteX18" fmla="*/ 1457212 w 1873558"/>
              <a:gd name="connsiteY18" fmla="*/ 1311739 h 3081546"/>
              <a:gd name="connsiteX19" fmla="*/ 1415577 w 1873558"/>
              <a:gd name="connsiteY19" fmla="*/ 1395024 h 3081546"/>
              <a:gd name="connsiteX20" fmla="*/ 1394760 w 1873558"/>
              <a:gd name="connsiteY20" fmla="*/ 1478309 h 3081546"/>
              <a:gd name="connsiteX21" fmla="*/ 1311490 w 1873558"/>
              <a:gd name="connsiteY21" fmla="*/ 1603237 h 3081546"/>
              <a:gd name="connsiteX22" fmla="*/ 1269856 w 1873558"/>
              <a:gd name="connsiteY22" fmla="*/ 1665701 h 3081546"/>
              <a:gd name="connsiteX23" fmla="*/ 1186587 w 1873558"/>
              <a:gd name="connsiteY23" fmla="*/ 1790628 h 3081546"/>
              <a:gd name="connsiteX24" fmla="*/ 1144952 w 1873558"/>
              <a:gd name="connsiteY24" fmla="*/ 1853092 h 3081546"/>
              <a:gd name="connsiteX25" fmla="*/ 1061683 w 1873558"/>
              <a:gd name="connsiteY25" fmla="*/ 1998841 h 3081546"/>
              <a:gd name="connsiteX26" fmla="*/ 978414 w 1873558"/>
              <a:gd name="connsiteY26" fmla="*/ 2102947 h 3081546"/>
              <a:gd name="connsiteX27" fmla="*/ 915962 w 1873558"/>
              <a:gd name="connsiteY27" fmla="*/ 2165411 h 3081546"/>
              <a:gd name="connsiteX28" fmla="*/ 874327 w 1873558"/>
              <a:gd name="connsiteY28" fmla="*/ 2227874 h 3081546"/>
              <a:gd name="connsiteX29" fmla="*/ 791058 w 1873558"/>
              <a:gd name="connsiteY29" fmla="*/ 2352802 h 3081546"/>
              <a:gd name="connsiteX30" fmla="*/ 770241 w 1873558"/>
              <a:gd name="connsiteY30" fmla="*/ 2415266 h 3081546"/>
              <a:gd name="connsiteX31" fmla="*/ 666154 w 1873558"/>
              <a:gd name="connsiteY31" fmla="*/ 2540193 h 3081546"/>
              <a:gd name="connsiteX32" fmla="*/ 582885 w 1873558"/>
              <a:gd name="connsiteY32" fmla="*/ 2706763 h 3081546"/>
              <a:gd name="connsiteX33" fmla="*/ 520433 w 1873558"/>
              <a:gd name="connsiteY33" fmla="*/ 2769227 h 3081546"/>
              <a:gd name="connsiteX34" fmla="*/ 416346 w 1873558"/>
              <a:gd name="connsiteY34" fmla="*/ 2852512 h 3081546"/>
              <a:gd name="connsiteX35" fmla="*/ 333077 w 1873558"/>
              <a:gd name="connsiteY35" fmla="*/ 2977440 h 3081546"/>
              <a:gd name="connsiteX36" fmla="*/ 166539 w 1873558"/>
              <a:gd name="connsiteY36" fmla="*/ 3081546 h 3081546"/>
              <a:gd name="connsiteX37" fmla="*/ 83270 w 1873558"/>
              <a:gd name="connsiteY37" fmla="*/ 3060725 h 3081546"/>
              <a:gd name="connsiteX38" fmla="*/ 20818 w 1873558"/>
              <a:gd name="connsiteY38" fmla="*/ 2914976 h 3081546"/>
              <a:gd name="connsiteX39" fmla="*/ 0 w 1873558"/>
              <a:gd name="connsiteY39" fmla="*/ 2852512 h 3081546"/>
              <a:gd name="connsiteX40" fmla="*/ 20818 w 1873558"/>
              <a:gd name="connsiteY40" fmla="*/ 2623478 h 3081546"/>
              <a:gd name="connsiteX41" fmla="*/ 41635 w 1873558"/>
              <a:gd name="connsiteY41" fmla="*/ 2561014 h 3081546"/>
              <a:gd name="connsiteX42" fmla="*/ 62452 w 1873558"/>
              <a:gd name="connsiteY42" fmla="*/ 2456908 h 3081546"/>
              <a:gd name="connsiteX43" fmla="*/ 104087 w 1873558"/>
              <a:gd name="connsiteY43" fmla="*/ 2290338 h 3081546"/>
              <a:gd name="connsiteX44" fmla="*/ 124904 w 1873558"/>
              <a:gd name="connsiteY44" fmla="*/ 2186232 h 3081546"/>
              <a:gd name="connsiteX45" fmla="*/ 145722 w 1873558"/>
              <a:gd name="connsiteY45" fmla="*/ 2123768 h 3081546"/>
              <a:gd name="connsiteX46" fmla="*/ 187356 w 1873558"/>
              <a:gd name="connsiteY46" fmla="*/ 1894734 h 3081546"/>
              <a:gd name="connsiteX47" fmla="*/ 208173 w 1873558"/>
              <a:gd name="connsiteY47" fmla="*/ 1811449 h 3081546"/>
              <a:gd name="connsiteX48" fmla="*/ 228991 w 1873558"/>
              <a:gd name="connsiteY48" fmla="*/ 1540773 h 3081546"/>
              <a:gd name="connsiteX49" fmla="*/ 270625 w 1873558"/>
              <a:gd name="connsiteY49" fmla="*/ 1415846 h 3081546"/>
              <a:gd name="connsiteX50" fmla="*/ 353895 w 1873558"/>
              <a:gd name="connsiteY50" fmla="*/ 1165991 h 3081546"/>
              <a:gd name="connsiteX51" fmla="*/ 374712 w 1873558"/>
              <a:gd name="connsiteY51" fmla="*/ 957778 h 3081546"/>
              <a:gd name="connsiteX52" fmla="*/ 416346 w 1873558"/>
              <a:gd name="connsiteY52" fmla="*/ 812029 h 3081546"/>
              <a:gd name="connsiteX53" fmla="*/ 478798 w 1873558"/>
              <a:gd name="connsiteY53" fmla="*/ 562174 h 3081546"/>
              <a:gd name="connsiteX54" fmla="*/ 520433 w 1873558"/>
              <a:gd name="connsiteY54" fmla="*/ 437247 h 3081546"/>
              <a:gd name="connsiteX55" fmla="*/ 541250 w 1873558"/>
              <a:gd name="connsiteY55" fmla="*/ 353962 h 3081546"/>
              <a:gd name="connsiteX56" fmla="*/ 582885 w 1873558"/>
              <a:gd name="connsiteY56" fmla="*/ 291498 h 3081546"/>
              <a:gd name="connsiteX57" fmla="*/ 603702 w 1873558"/>
              <a:gd name="connsiteY57" fmla="*/ 208213 h 3081546"/>
              <a:gd name="connsiteX58" fmla="*/ 624519 w 1873558"/>
              <a:gd name="connsiteY58" fmla="*/ 145749 h 308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873558" h="3081546">
                <a:moveTo>
                  <a:pt x="666154" y="249855"/>
                </a:moveTo>
                <a:cubicBezTo>
                  <a:pt x="673093" y="215153"/>
                  <a:pt x="663943" y="172620"/>
                  <a:pt x="686971" y="145749"/>
                </a:cubicBezTo>
                <a:cubicBezTo>
                  <a:pt x="711288" y="117374"/>
                  <a:pt x="759371" y="123915"/>
                  <a:pt x="791058" y="104107"/>
                </a:cubicBezTo>
                <a:cubicBezTo>
                  <a:pt x="816024" y="88500"/>
                  <a:pt x="830893" y="60494"/>
                  <a:pt x="853510" y="41643"/>
                </a:cubicBezTo>
                <a:cubicBezTo>
                  <a:pt x="872730" y="25623"/>
                  <a:pt x="895145" y="13881"/>
                  <a:pt x="915962" y="0"/>
                </a:cubicBezTo>
                <a:cubicBezTo>
                  <a:pt x="1013109" y="6941"/>
                  <a:pt x="1112599" y="-1489"/>
                  <a:pt x="1207404" y="20822"/>
                </a:cubicBezTo>
                <a:cubicBezTo>
                  <a:pt x="1278265" y="37498"/>
                  <a:pt x="1265846" y="101052"/>
                  <a:pt x="1290673" y="145749"/>
                </a:cubicBezTo>
                <a:cubicBezTo>
                  <a:pt x="1291254" y="146795"/>
                  <a:pt x="1396812" y="322583"/>
                  <a:pt x="1436394" y="333140"/>
                </a:cubicBezTo>
                <a:cubicBezTo>
                  <a:pt x="1517130" y="354674"/>
                  <a:pt x="1602933" y="347021"/>
                  <a:pt x="1686202" y="353962"/>
                </a:cubicBezTo>
                <a:cubicBezTo>
                  <a:pt x="1693141" y="444187"/>
                  <a:pt x="1683707" y="537201"/>
                  <a:pt x="1707019" y="624638"/>
                </a:cubicBezTo>
                <a:cubicBezTo>
                  <a:pt x="1713465" y="648814"/>
                  <a:pt x="1751780" y="648587"/>
                  <a:pt x="1769471" y="666281"/>
                </a:cubicBezTo>
                <a:cubicBezTo>
                  <a:pt x="1863630" y="760458"/>
                  <a:pt x="1751979" y="709031"/>
                  <a:pt x="1873558" y="749566"/>
                </a:cubicBezTo>
                <a:cubicBezTo>
                  <a:pt x="1866619" y="784268"/>
                  <a:pt x="1871494" y="823661"/>
                  <a:pt x="1852740" y="853672"/>
                </a:cubicBezTo>
                <a:cubicBezTo>
                  <a:pt x="1819574" y="906748"/>
                  <a:pt x="1759600" y="919427"/>
                  <a:pt x="1707019" y="936957"/>
                </a:cubicBezTo>
                <a:cubicBezTo>
                  <a:pt x="1700080" y="957778"/>
                  <a:pt x="1699675" y="982096"/>
                  <a:pt x="1686202" y="999421"/>
                </a:cubicBezTo>
                <a:cubicBezTo>
                  <a:pt x="1650054" y="1045906"/>
                  <a:pt x="1593958" y="1075349"/>
                  <a:pt x="1561298" y="1124348"/>
                </a:cubicBezTo>
                <a:lnTo>
                  <a:pt x="1519663" y="1186812"/>
                </a:lnTo>
                <a:cubicBezTo>
                  <a:pt x="1512724" y="1207633"/>
                  <a:pt x="1508659" y="1229645"/>
                  <a:pt x="1498846" y="1249276"/>
                </a:cubicBezTo>
                <a:cubicBezTo>
                  <a:pt x="1487658" y="1271657"/>
                  <a:pt x="1469625" y="1290013"/>
                  <a:pt x="1457212" y="1311739"/>
                </a:cubicBezTo>
                <a:cubicBezTo>
                  <a:pt x="1441815" y="1338688"/>
                  <a:pt x="1429455" y="1367262"/>
                  <a:pt x="1415577" y="1395024"/>
                </a:cubicBezTo>
                <a:cubicBezTo>
                  <a:pt x="1408638" y="1422786"/>
                  <a:pt x="1407555" y="1452713"/>
                  <a:pt x="1394760" y="1478309"/>
                </a:cubicBezTo>
                <a:cubicBezTo>
                  <a:pt x="1372382" y="1523073"/>
                  <a:pt x="1339247" y="1561594"/>
                  <a:pt x="1311490" y="1603237"/>
                </a:cubicBezTo>
                <a:lnTo>
                  <a:pt x="1269856" y="1665701"/>
                </a:lnTo>
                <a:lnTo>
                  <a:pt x="1186587" y="1790628"/>
                </a:lnTo>
                <a:cubicBezTo>
                  <a:pt x="1172709" y="1811449"/>
                  <a:pt x="1156141" y="1830710"/>
                  <a:pt x="1144952" y="1853092"/>
                </a:cubicBezTo>
                <a:cubicBezTo>
                  <a:pt x="1110379" y="1922250"/>
                  <a:pt x="1105817" y="1939985"/>
                  <a:pt x="1061683" y="1998841"/>
                </a:cubicBezTo>
                <a:cubicBezTo>
                  <a:pt x="1035024" y="2034393"/>
                  <a:pt x="1007673" y="2069502"/>
                  <a:pt x="978414" y="2102947"/>
                </a:cubicBezTo>
                <a:cubicBezTo>
                  <a:pt x="959028" y="2125107"/>
                  <a:pt x="934809" y="2142791"/>
                  <a:pt x="915962" y="2165411"/>
                </a:cubicBezTo>
                <a:cubicBezTo>
                  <a:pt x="899945" y="2184635"/>
                  <a:pt x="888205" y="2207053"/>
                  <a:pt x="874327" y="2227874"/>
                </a:cubicBezTo>
                <a:cubicBezTo>
                  <a:pt x="826516" y="2419156"/>
                  <a:pt x="895616" y="2222079"/>
                  <a:pt x="791058" y="2352802"/>
                </a:cubicBezTo>
                <a:cubicBezTo>
                  <a:pt x="777349" y="2369941"/>
                  <a:pt x="780055" y="2395635"/>
                  <a:pt x="770241" y="2415266"/>
                </a:cubicBezTo>
                <a:cubicBezTo>
                  <a:pt x="689089" y="2577600"/>
                  <a:pt x="773581" y="2371347"/>
                  <a:pt x="666154" y="2540193"/>
                </a:cubicBezTo>
                <a:cubicBezTo>
                  <a:pt x="632832" y="2592566"/>
                  <a:pt x="626774" y="2662865"/>
                  <a:pt x="582885" y="2706763"/>
                </a:cubicBezTo>
                <a:cubicBezTo>
                  <a:pt x="562068" y="2727584"/>
                  <a:pt x="539280" y="2746607"/>
                  <a:pt x="520433" y="2769227"/>
                </a:cubicBezTo>
                <a:cubicBezTo>
                  <a:pt x="448003" y="2856160"/>
                  <a:pt x="518869" y="2818332"/>
                  <a:pt x="416346" y="2852512"/>
                </a:cubicBezTo>
                <a:cubicBezTo>
                  <a:pt x="388590" y="2894155"/>
                  <a:pt x="375988" y="2951688"/>
                  <a:pt x="333077" y="2977440"/>
                </a:cubicBezTo>
                <a:cubicBezTo>
                  <a:pt x="207537" y="3052778"/>
                  <a:pt x="262656" y="3017455"/>
                  <a:pt x="166539" y="3081546"/>
                </a:cubicBezTo>
                <a:cubicBezTo>
                  <a:pt x="138783" y="3074606"/>
                  <a:pt x="107074" y="3076598"/>
                  <a:pt x="83270" y="3060725"/>
                </a:cubicBezTo>
                <a:cubicBezTo>
                  <a:pt x="38528" y="3030891"/>
                  <a:pt x="33106" y="2957991"/>
                  <a:pt x="20818" y="2914976"/>
                </a:cubicBezTo>
                <a:cubicBezTo>
                  <a:pt x="14790" y="2893873"/>
                  <a:pt x="6939" y="2873333"/>
                  <a:pt x="0" y="2852512"/>
                </a:cubicBezTo>
                <a:cubicBezTo>
                  <a:pt x="6939" y="2776167"/>
                  <a:pt x="9979" y="2699367"/>
                  <a:pt x="20818" y="2623478"/>
                </a:cubicBezTo>
                <a:cubicBezTo>
                  <a:pt x="23921" y="2601751"/>
                  <a:pt x="36313" y="2582306"/>
                  <a:pt x="41635" y="2561014"/>
                </a:cubicBezTo>
                <a:cubicBezTo>
                  <a:pt x="50216" y="2526681"/>
                  <a:pt x="54496" y="2491391"/>
                  <a:pt x="62452" y="2456908"/>
                </a:cubicBezTo>
                <a:cubicBezTo>
                  <a:pt x="75319" y="2401142"/>
                  <a:pt x="92865" y="2346459"/>
                  <a:pt x="104087" y="2290338"/>
                </a:cubicBezTo>
                <a:cubicBezTo>
                  <a:pt x="111026" y="2255636"/>
                  <a:pt x="116322" y="2220565"/>
                  <a:pt x="124904" y="2186232"/>
                </a:cubicBezTo>
                <a:cubicBezTo>
                  <a:pt x="130226" y="2164940"/>
                  <a:pt x="140400" y="2145060"/>
                  <a:pt x="145722" y="2123768"/>
                </a:cubicBezTo>
                <a:cubicBezTo>
                  <a:pt x="168047" y="2034453"/>
                  <a:pt x="168799" y="1987540"/>
                  <a:pt x="187356" y="1894734"/>
                </a:cubicBezTo>
                <a:cubicBezTo>
                  <a:pt x="192967" y="1866674"/>
                  <a:pt x="201234" y="1839211"/>
                  <a:pt x="208173" y="1811449"/>
                </a:cubicBezTo>
                <a:cubicBezTo>
                  <a:pt x="215112" y="1721224"/>
                  <a:pt x="214880" y="1630158"/>
                  <a:pt x="228991" y="1540773"/>
                </a:cubicBezTo>
                <a:cubicBezTo>
                  <a:pt x="235836" y="1497416"/>
                  <a:pt x="258569" y="1458052"/>
                  <a:pt x="270625" y="1415846"/>
                </a:cubicBezTo>
                <a:cubicBezTo>
                  <a:pt x="336172" y="1186388"/>
                  <a:pt x="277783" y="1318243"/>
                  <a:pt x="353895" y="1165991"/>
                </a:cubicBezTo>
                <a:cubicBezTo>
                  <a:pt x="360834" y="1096587"/>
                  <a:pt x="364850" y="1026828"/>
                  <a:pt x="374712" y="957778"/>
                </a:cubicBezTo>
                <a:cubicBezTo>
                  <a:pt x="392846" y="830816"/>
                  <a:pt x="392621" y="918809"/>
                  <a:pt x="416346" y="812029"/>
                </a:cubicBezTo>
                <a:cubicBezTo>
                  <a:pt x="472408" y="559704"/>
                  <a:pt x="394673" y="814596"/>
                  <a:pt x="478798" y="562174"/>
                </a:cubicBezTo>
                <a:cubicBezTo>
                  <a:pt x="478801" y="562164"/>
                  <a:pt x="520430" y="437258"/>
                  <a:pt x="520433" y="437247"/>
                </a:cubicBezTo>
                <a:cubicBezTo>
                  <a:pt x="527372" y="409485"/>
                  <a:pt x="529980" y="380265"/>
                  <a:pt x="541250" y="353962"/>
                </a:cubicBezTo>
                <a:cubicBezTo>
                  <a:pt x="551105" y="330962"/>
                  <a:pt x="569007" y="312319"/>
                  <a:pt x="582885" y="291498"/>
                </a:cubicBezTo>
                <a:cubicBezTo>
                  <a:pt x="589824" y="263736"/>
                  <a:pt x="595842" y="235728"/>
                  <a:pt x="603702" y="208213"/>
                </a:cubicBezTo>
                <a:cubicBezTo>
                  <a:pt x="609730" y="187110"/>
                  <a:pt x="624519" y="145749"/>
                  <a:pt x="624519" y="145749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42" y="0"/>
            <a:ext cx="5181600" cy="684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4975" y="407720"/>
            <a:ext cx="3792943" cy="83099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Los Andes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4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57200"/>
            <a:ext cx="7620000" cy="593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757" y="130465"/>
            <a:ext cx="6265875" cy="126188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El </a:t>
            </a:r>
            <a:r>
              <a:rPr lang="en-US" sz="4800" b="1" dirty="0" err="1" smtClean="0"/>
              <a:t>desierto</a:t>
            </a:r>
            <a:r>
              <a:rPr lang="en-US" sz="4800" b="1" dirty="0" smtClean="0"/>
              <a:t> de Atacama</a:t>
            </a:r>
            <a:endParaRPr lang="en-US" sz="3600" b="1" dirty="0"/>
          </a:p>
          <a:p>
            <a:pPr algn="ctr"/>
            <a:r>
              <a:rPr lang="en-US" sz="2800" b="1" dirty="0" smtClean="0"/>
              <a:t>Chile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0206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07" y="373921"/>
            <a:ext cx="3613266" cy="6484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4975" y="1262753"/>
            <a:ext cx="3792943" cy="1261884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Las Pampas</a:t>
            </a:r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Argentina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4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61" t="9991"/>
          <a:stretch/>
        </p:blipFill>
        <p:spPr>
          <a:xfrm>
            <a:off x="1119503" y="60948"/>
            <a:ext cx="6731817" cy="6797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0393" y="226638"/>
            <a:ext cx="4945864" cy="1261884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El Río de la Plata</a:t>
            </a:r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Argentina / Uruguay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779818" y="5564910"/>
            <a:ext cx="946728" cy="508000"/>
          </a:xfrm>
          <a:prstGeom prst="leftArrow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0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75</Words>
  <Application>Microsoft Macintosh PowerPoint</Application>
  <PresentationFormat>On-screen Show (4:3)</PresentationFormat>
  <Paragraphs>35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La geografía de América del Sur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Runkle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Shenandoah Paun</dc:creator>
  <cp:lastModifiedBy>Teacher</cp:lastModifiedBy>
  <cp:revision>25</cp:revision>
  <dcterms:created xsi:type="dcterms:W3CDTF">2013-11-04T18:36:02Z</dcterms:created>
  <dcterms:modified xsi:type="dcterms:W3CDTF">2018-01-31T15:15:14Z</dcterms:modified>
</cp:coreProperties>
</file>